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89" r:id="rId5"/>
    <p:sldId id="262" r:id="rId6"/>
    <p:sldId id="290" r:id="rId7"/>
    <p:sldId id="267" r:id="rId8"/>
    <p:sldId id="263" r:id="rId9"/>
    <p:sldId id="265" r:id="rId10"/>
    <p:sldId id="268" r:id="rId11"/>
    <p:sldId id="269" r:id="rId12"/>
    <p:sldId id="264" r:id="rId13"/>
    <p:sldId id="266" r:id="rId14"/>
    <p:sldId id="322" r:id="rId15"/>
    <p:sldId id="323" r:id="rId16"/>
    <p:sldId id="270" r:id="rId17"/>
    <p:sldId id="271" r:id="rId18"/>
    <p:sldId id="275" r:id="rId19"/>
    <p:sldId id="273" r:id="rId20"/>
    <p:sldId id="274" r:id="rId21"/>
    <p:sldId id="272" r:id="rId22"/>
    <p:sldId id="277" r:id="rId23"/>
    <p:sldId id="278" r:id="rId24"/>
    <p:sldId id="279" r:id="rId25"/>
    <p:sldId id="281" r:id="rId26"/>
    <p:sldId id="280" r:id="rId27"/>
    <p:sldId id="257" r:id="rId28"/>
    <p:sldId id="324" r:id="rId29"/>
    <p:sldId id="282" r:id="rId30"/>
    <p:sldId id="283" r:id="rId31"/>
    <p:sldId id="284" r:id="rId32"/>
    <p:sldId id="285" r:id="rId33"/>
    <p:sldId id="286" r:id="rId34"/>
    <p:sldId id="287" r:id="rId35"/>
    <p:sldId id="258" r:id="rId36"/>
    <p:sldId id="288" r:id="rId37"/>
    <p:sldId id="291" r:id="rId38"/>
    <p:sldId id="276" r:id="rId39"/>
    <p:sldId id="292" r:id="rId40"/>
    <p:sldId id="293" r:id="rId41"/>
    <p:sldId id="294" r:id="rId42"/>
    <p:sldId id="298" r:id="rId43"/>
    <p:sldId id="299" r:id="rId44"/>
    <p:sldId id="300" r:id="rId45"/>
    <p:sldId id="301" r:id="rId46"/>
    <p:sldId id="259" r:id="rId47"/>
    <p:sldId id="295" r:id="rId48"/>
    <p:sldId id="296" r:id="rId49"/>
    <p:sldId id="297" r:id="rId50"/>
    <p:sldId id="302" r:id="rId51"/>
    <p:sldId id="306" r:id="rId52"/>
    <p:sldId id="307" r:id="rId53"/>
    <p:sldId id="303" r:id="rId54"/>
    <p:sldId id="304" r:id="rId55"/>
    <p:sldId id="305" r:id="rId56"/>
    <p:sldId id="308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20" r:id="rId66"/>
    <p:sldId id="318" r:id="rId67"/>
    <p:sldId id="319" r:id="rId68"/>
    <p:sldId id="321" r:id="rId69"/>
    <p:sldId id="309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5F077-005B-1E4A-9BC1-3D378DE159B5}" v="242" dt="2021-04-09T03:56:27.469"/>
    <p1510:client id="{B0427887-472C-27BE-BE94-1E418685FF99}" v="47" dt="2021-04-09T03:42:35.295"/>
    <p1510:client id="{D4CF0EE7-9E38-2F41-BF9C-73C9E75CEE7C}" v="2" dt="2021-04-08T15:04:32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철" userId="b2bfd8f1-2f1b-482e-bab5-85850215cba3" providerId="ADAL" clId="{9975F077-005B-1E4A-9BC1-3D378DE159B5}"/>
    <pc:docChg chg="undo custSel addSld delSld modSld sldOrd">
      <pc:chgData name="박성철" userId="b2bfd8f1-2f1b-482e-bab5-85850215cba3" providerId="ADAL" clId="{9975F077-005B-1E4A-9BC1-3D378DE159B5}" dt="2021-04-09T03:56:27.470" v="4662" actId="1076"/>
      <pc:docMkLst>
        <pc:docMk/>
      </pc:docMkLst>
      <pc:sldChg chg="del">
        <pc:chgData name="박성철" userId="b2bfd8f1-2f1b-482e-bab5-85850215cba3" providerId="ADAL" clId="{9975F077-005B-1E4A-9BC1-3D378DE159B5}" dt="2021-03-31T07:52:19.451" v="2477" actId="2696"/>
        <pc:sldMkLst>
          <pc:docMk/>
          <pc:sldMk cId="1418540457" sldId="257"/>
        </pc:sldMkLst>
      </pc:sldChg>
      <pc:sldChg chg="addSp delSp modSp add mod">
        <pc:chgData name="박성철" userId="b2bfd8f1-2f1b-482e-bab5-85850215cba3" providerId="ADAL" clId="{9975F077-005B-1E4A-9BC1-3D378DE159B5}" dt="2021-04-09T03:56:04.409" v="4656" actId="1076"/>
        <pc:sldMkLst>
          <pc:docMk/>
          <pc:sldMk cId="1960529853" sldId="257"/>
        </pc:sldMkLst>
        <pc:spChg chg="add mod">
          <ac:chgData name="박성철" userId="b2bfd8f1-2f1b-482e-bab5-85850215cba3" providerId="ADAL" clId="{9975F077-005B-1E4A-9BC1-3D378DE159B5}" dt="2021-04-08T04:37:25.175" v="4634" actId="208"/>
          <ac:spMkLst>
            <pc:docMk/>
            <pc:sldMk cId="1960529853" sldId="257"/>
            <ac:spMk id="2" creationId="{D6503B08-A383-B24F-819B-FCC21738B1E4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6" creationId="{E5AF725F-FD08-2849-8626-9B0EB32750B6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9" creationId="{F7D59AEA-7E97-E04B-ABE7-3FE0B05F8299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10" creationId="{9EAAB3B4-AF0E-C247-A65E-77301A2CE949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11" creationId="{1C5C22C9-7553-E14D-93D2-4071CD3706AD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12" creationId="{CF1D6D39-4963-7641-9F85-97709D5C3669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13" creationId="{9D181966-EF44-104B-B0E7-97DD59FE1E52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14" creationId="{F19AC505-031E-DD49-937D-FB82C72A4E92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15" creationId="{33230AE3-5092-1E4F-A2DF-216951D8E003}"/>
          </ac:spMkLst>
        </pc:spChg>
        <pc:spChg chg="add mod">
          <ac:chgData name="박성철" userId="b2bfd8f1-2f1b-482e-bab5-85850215cba3" providerId="ADAL" clId="{9975F077-005B-1E4A-9BC1-3D378DE159B5}" dt="2021-04-08T04:35:15.454" v="4578" actId="20577"/>
          <ac:spMkLst>
            <pc:docMk/>
            <pc:sldMk cId="1960529853" sldId="257"/>
            <ac:spMk id="18" creationId="{54AF1BB7-D91D-2E48-9B7C-88B18D13EC53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19" creationId="{06D228BB-9A01-CC44-B535-4A4753E4FE41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20" creationId="{DBD8E458-FB74-3145-98B3-C47846D62F5E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21" creationId="{BDEE0BE1-D87B-3647-A867-A2AA8A81B88E}"/>
          </ac:spMkLst>
        </pc:spChg>
        <pc:spChg chg="add del mod">
          <ac:chgData name="박성철" userId="b2bfd8f1-2f1b-482e-bab5-85850215cba3" providerId="ADAL" clId="{9975F077-005B-1E4A-9BC1-3D378DE159B5}" dt="2021-04-08T04:35:25.551" v="4581" actId="478"/>
          <ac:spMkLst>
            <pc:docMk/>
            <pc:sldMk cId="1960529853" sldId="257"/>
            <ac:spMk id="23" creationId="{8AF6EA8C-2566-D643-AB1D-8D211B6091D1}"/>
          </ac:spMkLst>
        </pc:spChg>
        <pc:spChg chg="add del mod">
          <ac:chgData name="박성철" userId="b2bfd8f1-2f1b-482e-bab5-85850215cba3" providerId="ADAL" clId="{9975F077-005B-1E4A-9BC1-3D378DE159B5}" dt="2021-04-08T04:35:24.376" v="4580" actId="478"/>
          <ac:spMkLst>
            <pc:docMk/>
            <pc:sldMk cId="1960529853" sldId="257"/>
            <ac:spMk id="24" creationId="{EE54526C-A617-5F4C-A5D3-514030C23CEF}"/>
          </ac:spMkLst>
        </pc:spChg>
        <pc:spChg chg="add mod">
          <ac:chgData name="박성철" userId="b2bfd8f1-2f1b-482e-bab5-85850215cba3" providerId="ADAL" clId="{9975F077-005B-1E4A-9BC1-3D378DE159B5}" dt="2021-04-08T04:34:51.430" v="4565" actId="1076"/>
          <ac:spMkLst>
            <pc:docMk/>
            <pc:sldMk cId="1960529853" sldId="257"/>
            <ac:spMk id="25" creationId="{73EF664D-2856-F247-A194-EF2A742054AC}"/>
          </ac:spMkLst>
        </pc:spChg>
        <pc:picChg chg="add mod">
          <ac:chgData name="박성철" userId="b2bfd8f1-2f1b-482e-bab5-85850215cba3" providerId="ADAL" clId="{9975F077-005B-1E4A-9BC1-3D378DE159B5}" dt="2021-04-09T03:56:01.283" v="4653" actId="14100"/>
          <ac:picMkLst>
            <pc:docMk/>
            <pc:sldMk cId="1960529853" sldId="257"/>
            <ac:picMk id="3" creationId="{5F531E75-4CA3-1845-A2C5-0722627B2FE6}"/>
          </ac:picMkLst>
        </pc:picChg>
        <pc:picChg chg="del mod">
          <ac:chgData name="박성철" userId="b2bfd8f1-2f1b-482e-bab5-85850215cba3" providerId="ADAL" clId="{9975F077-005B-1E4A-9BC1-3D378DE159B5}" dt="2021-04-09T03:55:16.517" v="4647" actId="478"/>
          <ac:picMkLst>
            <pc:docMk/>
            <pc:sldMk cId="1960529853" sldId="257"/>
            <ac:picMk id="4" creationId="{C95D91DC-8783-AC47-AF97-26D3BEC0B293}"/>
          </ac:picMkLst>
        </pc:picChg>
        <pc:picChg chg="del mod">
          <ac:chgData name="박성철" userId="b2bfd8f1-2f1b-482e-bab5-85850215cba3" providerId="ADAL" clId="{9975F077-005B-1E4A-9BC1-3D378DE159B5}" dt="2021-04-09T03:55:17.777" v="4648" actId="478"/>
          <ac:picMkLst>
            <pc:docMk/>
            <pc:sldMk cId="1960529853" sldId="257"/>
            <ac:picMk id="5" creationId="{477BDFBD-F2EF-9B4A-8388-B784212F07D4}"/>
          </ac:picMkLst>
        </pc:picChg>
        <pc:picChg chg="add mod">
          <ac:chgData name="박성철" userId="b2bfd8f1-2f1b-482e-bab5-85850215cba3" providerId="ADAL" clId="{9975F077-005B-1E4A-9BC1-3D378DE159B5}" dt="2021-04-09T03:56:04.409" v="4656" actId="1076"/>
          <ac:picMkLst>
            <pc:docMk/>
            <pc:sldMk cId="1960529853" sldId="257"/>
            <ac:picMk id="26" creationId="{5C366A14-A756-BB44-9E43-BD78BCD7CBF0}"/>
          </ac:picMkLst>
        </pc:picChg>
        <pc:cxnChg chg="add mod">
          <ac:chgData name="박성철" userId="b2bfd8f1-2f1b-482e-bab5-85850215cba3" providerId="ADAL" clId="{9975F077-005B-1E4A-9BC1-3D378DE159B5}" dt="2021-04-08T04:34:51.430" v="4565" actId="1076"/>
          <ac:cxnSpMkLst>
            <pc:docMk/>
            <pc:sldMk cId="1960529853" sldId="257"/>
            <ac:cxnSpMk id="7" creationId="{7B53EE36-C6BA-B347-A4E4-347C415D39DE}"/>
          </ac:cxnSpMkLst>
        </pc:cxnChg>
        <pc:cxnChg chg="add mod">
          <ac:chgData name="박성철" userId="b2bfd8f1-2f1b-482e-bab5-85850215cba3" providerId="ADAL" clId="{9975F077-005B-1E4A-9BC1-3D378DE159B5}" dt="2021-04-08T04:34:51.430" v="4565" actId="1076"/>
          <ac:cxnSpMkLst>
            <pc:docMk/>
            <pc:sldMk cId="1960529853" sldId="257"/>
            <ac:cxnSpMk id="8" creationId="{51B30CF1-988C-194C-A49A-EE8E1075368D}"/>
          </ac:cxnSpMkLst>
        </pc:cxnChg>
        <pc:cxnChg chg="add mod">
          <ac:chgData name="박성철" userId="b2bfd8f1-2f1b-482e-bab5-85850215cba3" providerId="ADAL" clId="{9975F077-005B-1E4A-9BC1-3D378DE159B5}" dt="2021-04-08T04:34:51.430" v="4565" actId="1076"/>
          <ac:cxnSpMkLst>
            <pc:docMk/>
            <pc:sldMk cId="1960529853" sldId="257"/>
            <ac:cxnSpMk id="16" creationId="{B12FAFB9-F6F6-4D49-BD46-3D5CD1A6E640}"/>
          </ac:cxnSpMkLst>
        </pc:cxnChg>
        <pc:cxnChg chg="add mod">
          <ac:chgData name="박성철" userId="b2bfd8f1-2f1b-482e-bab5-85850215cba3" providerId="ADAL" clId="{9975F077-005B-1E4A-9BC1-3D378DE159B5}" dt="2021-04-08T04:34:51.430" v="4565" actId="1076"/>
          <ac:cxnSpMkLst>
            <pc:docMk/>
            <pc:sldMk cId="1960529853" sldId="257"/>
            <ac:cxnSpMk id="17" creationId="{25C5CC45-9E4A-0649-8E61-7AB79EFC6EC8}"/>
          </ac:cxnSpMkLst>
        </pc:cxnChg>
        <pc:cxnChg chg="add del mod">
          <ac:chgData name="박성철" userId="b2bfd8f1-2f1b-482e-bab5-85850215cba3" providerId="ADAL" clId="{9975F077-005B-1E4A-9BC1-3D378DE159B5}" dt="2021-04-08T04:35:26.201" v="4582" actId="478"/>
          <ac:cxnSpMkLst>
            <pc:docMk/>
            <pc:sldMk cId="1960529853" sldId="257"/>
            <ac:cxnSpMk id="22" creationId="{D06F4E62-AE7B-C64D-B9EF-4EA4D08DD7B7}"/>
          </ac:cxnSpMkLst>
        </pc:cxnChg>
      </pc:sldChg>
      <pc:sldChg chg="addSp modSp mod">
        <pc:chgData name="박성철" userId="b2bfd8f1-2f1b-482e-bab5-85850215cba3" providerId="ADAL" clId="{9975F077-005B-1E4A-9BC1-3D378DE159B5}" dt="2021-03-31T10:23:58.692" v="3636" actId="1076"/>
        <pc:sldMkLst>
          <pc:docMk/>
          <pc:sldMk cId="1418264656" sldId="258"/>
        </pc:sldMkLst>
        <pc:spChg chg="mod">
          <ac:chgData name="박성철" userId="b2bfd8f1-2f1b-482e-bab5-85850215cba3" providerId="ADAL" clId="{9975F077-005B-1E4A-9BC1-3D378DE159B5}" dt="2021-03-31T10:23:36.721" v="3632" actId="20577"/>
          <ac:spMkLst>
            <pc:docMk/>
            <pc:sldMk cId="1418264656" sldId="258"/>
            <ac:spMk id="3" creationId="{6C451E50-D18B-5942-B8A5-D057EAC6BEF7}"/>
          </ac:spMkLst>
        </pc:spChg>
        <pc:picChg chg="add mod">
          <ac:chgData name="박성철" userId="b2bfd8f1-2f1b-482e-bab5-85850215cba3" providerId="ADAL" clId="{9975F077-005B-1E4A-9BC1-3D378DE159B5}" dt="2021-03-31T10:23:58.692" v="3636" actId="1076"/>
          <ac:picMkLst>
            <pc:docMk/>
            <pc:sldMk cId="1418264656" sldId="258"/>
            <ac:picMk id="4" creationId="{BE923228-763A-6F4B-8010-132C433B1D99}"/>
          </ac:picMkLst>
        </pc:picChg>
      </pc:sldChg>
      <pc:sldChg chg="ord">
        <pc:chgData name="박성철" userId="b2bfd8f1-2f1b-482e-bab5-85850215cba3" providerId="ADAL" clId="{9975F077-005B-1E4A-9BC1-3D378DE159B5}" dt="2021-03-31T07:35:08.127" v="1263" actId="20578"/>
        <pc:sldMkLst>
          <pc:docMk/>
          <pc:sldMk cId="1416612964" sldId="259"/>
        </pc:sldMkLst>
      </pc:sldChg>
      <pc:sldChg chg="addSp modSp new mod">
        <pc:chgData name="박성철" userId="b2bfd8f1-2f1b-482e-bab5-85850215cba3" providerId="ADAL" clId="{9975F077-005B-1E4A-9BC1-3D378DE159B5}" dt="2021-04-01T23:58:16.368" v="4318" actId="20577"/>
        <pc:sldMkLst>
          <pc:docMk/>
          <pc:sldMk cId="2989644382" sldId="260"/>
        </pc:sldMkLst>
        <pc:spChg chg="mod">
          <ac:chgData name="박성철" userId="b2bfd8f1-2f1b-482e-bab5-85850215cba3" providerId="ADAL" clId="{9975F077-005B-1E4A-9BC1-3D378DE159B5}" dt="2021-03-31T06:33:38.646" v="1"/>
          <ac:spMkLst>
            <pc:docMk/>
            <pc:sldMk cId="2989644382" sldId="260"/>
            <ac:spMk id="2" creationId="{6B999442-F0DB-584F-941F-D4BEC6B12AF3}"/>
          </ac:spMkLst>
        </pc:spChg>
        <pc:spChg chg="mod">
          <ac:chgData name="박성철" userId="b2bfd8f1-2f1b-482e-bab5-85850215cba3" providerId="ADAL" clId="{9975F077-005B-1E4A-9BC1-3D378DE159B5}" dt="2021-04-01T23:58:16.368" v="4318" actId="20577"/>
          <ac:spMkLst>
            <pc:docMk/>
            <pc:sldMk cId="2989644382" sldId="260"/>
            <ac:spMk id="3" creationId="{C24CA32E-7896-F541-9C5E-11B44C87ABA9}"/>
          </ac:spMkLst>
        </pc:spChg>
        <pc:picChg chg="add mod">
          <ac:chgData name="박성철" userId="b2bfd8f1-2f1b-482e-bab5-85850215cba3" providerId="ADAL" clId="{9975F077-005B-1E4A-9BC1-3D378DE159B5}" dt="2021-03-31T06:33:59.936" v="9" actId="1076"/>
          <ac:picMkLst>
            <pc:docMk/>
            <pc:sldMk cId="2989644382" sldId="260"/>
            <ac:picMk id="1026" creationId="{B29B5ED4-C541-C144-9F2F-E63BBBD8E2D5}"/>
          </ac:picMkLst>
        </pc:picChg>
      </pc:sldChg>
      <pc:sldChg chg="addSp modSp new mod">
        <pc:chgData name="박성철" userId="b2bfd8f1-2f1b-482e-bab5-85850215cba3" providerId="ADAL" clId="{9975F077-005B-1E4A-9BC1-3D378DE159B5}" dt="2021-03-31T06:35:04.815" v="69" actId="1076"/>
        <pc:sldMkLst>
          <pc:docMk/>
          <pc:sldMk cId="4177536649" sldId="261"/>
        </pc:sldMkLst>
        <pc:spChg chg="mod">
          <ac:chgData name="박성철" userId="b2bfd8f1-2f1b-482e-bab5-85850215cba3" providerId="ADAL" clId="{9975F077-005B-1E4A-9BC1-3D378DE159B5}" dt="2021-03-31T06:34:44.423" v="62" actId="20577"/>
          <ac:spMkLst>
            <pc:docMk/>
            <pc:sldMk cId="4177536649" sldId="261"/>
            <ac:spMk id="2" creationId="{3AADEC48-DB4F-F14C-83FC-7B0E70E02D46}"/>
          </ac:spMkLst>
        </pc:spChg>
        <pc:spChg chg="mod">
          <ac:chgData name="박성철" userId="b2bfd8f1-2f1b-482e-bab5-85850215cba3" providerId="ADAL" clId="{9975F077-005B-1E4A-9BC1-3D378DE159B5}" dt="2021-03-31T06:35:00.013" v="66" actId="1076"/>
          <ac:spMkLst>
            <pc:docMk/>
            <pc:sldMk cId="4177536649" sldId="261"/>
            <ac:spMk id="3" creationId="{1FFFA352-875B-1841-8F2E-136C9456C272}"/>
          </ac:spMkLst>
        </pc:spChg>
        <pc:picChg chg="add mod">
          <ac:chgData name="박성철" userId="b2bfd8f1-2f1b-482e-bab5-85850215cba3" providerId="ADAL" clId="{9975F077-005B-1E4A-9BC1-3D378DE159B5}" dt="2021-03-31T06:35:04.815" v="69" actId="1076"/>
          <ac:picMkLst>
            <pc:docMk/>
            <pc:sldMk cId="4177536649" sldId="261"/>
            <ac:picMk id="2050" creationId="{F6FF6457-B333-1B43-8103-F91D8B2D08A9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06:36:50.948" v="74" actId="1076"/>
        <pc:sldMkLst>
          <pc:docMk/>
          <pc:sldMk cId="3634439782" sldId="262"/>
        </pc:sldMkLst>
        <pc:spChg chg="del">
          <ac:chgData name="박성철" userId="b2bfd8f1-2f1b-482e-bab5-85850215cba3" providerId="ADAL" clId="{9975F077-005B-1E4A-9BC1-3D378DE159B5}" dt="2021-03-31T06:36:43.197" v="71" actId="700"/>
          <ac:spMkLst>
            <pc:docMk/>
            <pc:sldMk cId="3634439782" sldId="262"/>
            <ac:spMk id="2" creationId="{18CE51F4-218A-DD43-8025-EC7AC4BFD880}"/>
          </ac:spMkLst>
        </pc:spChg>
        <pc:spChg chg="del">
          <ac:chgData name="박성철" userId="b2bfd8f1-2f1b-482e-bab5-85850215cba3" providerId="ADAL" clId="{9975F077-005B-1E4A-9BC1-3D378DE159B5}" dt="2021-03-31T06:36:43.197" v="71" actId="700"/>
          <ac:spMkLst>
            <pc:docMk/>
            <pc:sldMk cId="3634439782" sldId="262"/>
            <ac:spMk id="3" creationId="{B2E9557E-379E-7743-A062-BF8F2B68AEC8}"/>
          </ac:spMkLst>
        </pc:spChg>
        <pc:picChg chg="add mod">
          <ac:chgData name="박성철" userId="b2bfd8f1-2f1b-482e-bab5-85850215cba3" providerId="ADAL" clId="{9975F077-005B-1E4A-9BC1-3D378DE159B5}" dt="2021-03-31T06:36:50.948" v="74" actId="1076"/>
          <ac:picMkLst>
            <pc:docMk/>
            <pc:sldMk cId="3634439782" sldId="262"/>
            <ac:picMk id="3074" creationId="{F7217B42-6E88-B64F-8C12-7B3AC9FBBE40}"/>
          </ac:picMkLst>
        </pc:picChg>
      </pc:sldChg>
      <pc:sldChg chg="addSp modSp new mod">
        <pc:chgData name="박성철" userId="b2bfd8f1-2f1b-482e-bab5-85850215cba3" providerId="ADAL" clId="{9975F077-005B-1E4A-9BC1-3D378DE159B5}" dt="2021-03-31T06:40:18.805" v="145" actId="1076"/>
        <pc:sldMkLst>
          <pc:docMk/>
          <pc:sldMk cId="2263864511" sldId="263"/>
        </pc:sldMkLst>
        <pc:picChg chg="add mod">
          <ac:chgData name="박성철" userId="b2bfd8f1-2f1b-482e-bab5-85850215cba3" providerId="ADAL" clId="{9975F077-005B-1E4A-9BC1-3D378DE159B5}" dt="2021-03-31T06:40:18.805" v="145" actId="1076"/>
          <ac:picMkLst>
            <pc:docMk/>
            <pc:sldMk cId="2263864511" sldId="263"/>
            <ac:picMk id="2" creationId="{34BFA395-8A36-724D-8372-D7F4D551E1A3}"/>
          </ac:picMkLst>
        </pc:picChg>
      </pc:sldChg>
      <pc:sldChg chg="addSp delSp modSp new mod ord modClrScheme chgLayout">
        <pc:chgData name="박성철" userId="b2bfd8f1-2f1b-482e-bab5-85850215cba3" providerId="ADAL" clId="{9975F077-005B-1E4A-9BC1-3D378DE159B5}" dt="2021-03-31T06:53:42.398" v="878" actId="20578"/>
        <pc:sldMkLst>
          <pc:docMk/>
          <pc:sldMk cId="119895415" sldId="264"/>
        </pc:sldMkLst>
        <pc:spChg chg="add del mod">
          <ac:chgData name="박성철" userId="b2bfd8f1-2f1b-482e-bab5-85850215cba3" providerId="ADAL" clId="{9975F077-005B-1E4A-9BC1-3D378DE159B5}" dt="2021-03-31T06:41:48.366" v="185"/>
          <ac:spMkLst>
            <pc:docMk/>
            <pc:sldMk cId="119895415" sldId="264"/>
            <ac:spMk id="2" creationId="{4B531C26-06E6-9148-97FA-80C8AAA9DB19}"/>
          </ac:spMkLst>
        </pc:spChg>
        <pc:spChg chg="add mod ord">
          <ac:chgData name="박성철" userId="b2bfd8f1-2f1b-482e-bab5-85850215cba3" providerId="ADAL" clId="{9975F077-005B-1E4A-9BC1-3D378DE159B5}" dt="2021-03-31T06:41:34.408" v="183" actId="20577"/>
          <ac:spMkLst>
            <pc:docMk/>
            <pc:sldMk cId="119895415" sldId="264"/>
            <ac:spMk id="4" creationId="{DF2F73B7-8C29-334D-A2A5-B05F8EE2FF2B}"/>
          </ac:spMkLst>
        </pc:spChg>
        <pc:spChg chg="add mod ord">
          <ac:chgData name="박성철" userId="b2bfd8f1-2f1b-482e-bab5-85850215cba3" providerId="ADAL" clId="{9975F077-005B-1E4A-9BC1-3D378DE159B5}" dt="2021-03-31T06:41:23.985" v="151" actId="700"/>
          <ac:spMkLst>
            <pc:docMk/>
            <pc:sldMk cId="119895415" sldId="264"/>
            <ac:spMk id="5" creationId="{6060CDAF-B068-8045-A88A-09073A831A0C}"/>
          </ac:spMkLst>
        </pc:spChg>
        <pc:picChg chg="add mod">
          <ac:chgData name="박성철" userId="b2bfd8f1-2f1b-482e-bab5-85850215cba3" providerId="ADAL" clId="{9975F077-005B-1E4A-9BC1-3D378DE159B5}" dt="2021-03-31T06:41:20.861" v="150" actId="1076"/>
          <ac:picMkLst>
            <pc:docMk/>
            <pc:sldMk cId="119895415" sldId="264"/>
            <ac:picMk id="3" creationId="{ABEAEC31-ABA5-DE45-87BF-8D92F778F790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06:42:43.819" v="216" actId="1076"/>
        <pc:sldMkLst>
          <pc:docMk/>
          <pc:sldMk cId="3845858461" sldId="265"/>
        </pc:sldMkLst>
        <pc:spChg chg="add mod">
          <ac:chgData name="박성철" userId="b2bfd8f1-2f1b-482e-bab5-85850215cba3" providerId="ADAL" clId="{9975F077-005B-1E4A-9BC1-3D378DE159B5}" dt="2021-03-31T06:42:31.601" v="213" actId="20577"/>
          <ac:spMkLst>
            <pc:docMk/>
            <pc:sldMk cId="3845858461" sldId="265"/>
            <ac:spMk id="2" creationId="{85504DA9-1D7E-D440-9D7D-44A409C8F902}"/>
          </ac:spMkLst>
        </pc:spChg>
        <pc:spChg chg="add mod">
          <ac:chgData name="박성철" userId="b2bfd8f1-2f1b-482e-bab5-85850215cba3" providerId="ADAL" clId="{9975F077-005B-1E4A-9BC1-3D378DE159B5}" dt="2021-03-31T06:42:22.882" v="188"/>
          <ac:spMkLst>
            <pc:docMk/>
            <pc:sldMk cId="3845858461" sldId="265"/>
            <ac:spMk id="3" creationId="{EBC5810B-AC02-074F-820D-6F25609988AF}"/>
          </ac:spMkLst>
        </pc:spChg>
        <pc:picChg chg="add mod">
          <ac:chgData name="박성철" userId="b2bfd8f1-2f1b-482e-bab5-85850215cba3" providerId="ADAL" clId="{9975F077-005B-1E4A-9BC1-3D378DE159B5}" dt="2021-03-31T06:42:43.819" v="216" actId="1076"/>
          <ac:picMkLst>
            <pc:docMk/>
            <pc:sldMk cId="3845858461" sldId="265"/>
            <ac:picMk id="4" creationId="{9ADCB2DB-C155-174E-BAB1-5F80CB50BF13}"/>
          </ac:picMkLst>
        </pc:picChg>
      </pc:sldChg>
      <pc:sldChg chg="addSp modSp new mod">
        <pc:chgData name="박성철" userId="b2bfd8f1-2f1b-482e-bab5-85850215cba3" providerId="ADAL" clId="{9975F077-005B-1E4A-9BC1-3D378DE159B5}" dt="2021-03-31T09:50:04.600" v="3623" actId="14100"/>
        <pc:sldMkLst>
          <pc:docMk/>
          <pc:sldMk cId="854140274" sldId="266"/>
        </pc:sldMkLst>
        <pc:spChg chg="mod">
          <ac:chgData name="박성철" userId="b2bfd8f1-2f1b-482e-bab5-85850215cba3" providerId="ADAL" clId="{9975F077-005B-1E4A-9BC1-3D378DE159B5}" dt="2021-03-31T06:44:41.216" v="518" actId="21"/>
          <ac:spMkLst>
            <pc:docMk/>
            <pc:sldMk cId="854140274" sldId="266"/>
            <ac:spMk id="2" creationId="{8F005F3B-958E-4E4F-A2EA-B99E4C8DB7E0}"/>
          </ac:spMkLst>
        </pc:spChg>
        <pc:spChg chg="mod">
          <ac:chgData name="박성철" userId="b2bfd8f1-2f1b-482e-bab5-85850215cba3" providerId="ADAL" clId="{9975F077-005B-1E4A-9BC1-3D378DE159B5}" dt="2021-03-31T07:53:32.799" v="2481" actId="21"/>
          <ac:spMkLst>
            <pc:docMk/>
            <pc:sldMk cId="854140274" sldId="266"/>
            <ac:spMk id="3" creationId="{FE5742CF-52C6-F641-9C78-974E3F86855A}"/>
          </ac:spMkLst>
        </pc:spChg>
        <pc:spChg chg="add mod">
          <ac:chgData name="박성철" userId="b2bfd8f1-2f1b-482e-bab5-85850215cba3" providerId="ADAL" clId="{9975F077-005B-1E4A-9BC1-3D378DE159B5}" dt="2021-03-31T09:50:04.600" v="3623" actId="14100"/>
          <ac:spMkLst>
            <pc:docMk/>
            <pc:sldMk cId="854140274" sldId="266"/>
            <ac:spMk id="4" creationId="{0741F4F3-45AD-AF4D-9870-3DBFC049FA6D}"/>
          </ac:spMkLst>
        </pc:spChg>
      </pc:sldChg>
      <pc:sldChg chg="addSp modSp new mod">
        <pc:chgData name="박성철" userId="b2bfd8f1-2f1b-482e-bab5-85850215cba3" providerId="ADAL" clId="{9975F077-005B-1E4A-9BC1-3D378DE159B5}" dt="2021-04-02T00:06:29.846" v="4322" actId="1076"/>
        <pc:sldMkLst>
          <pc:docMk/>
          <pc:sldMk cId="1070017757" sldId="267"/>
        </pc:sldMkLst>
        <pc:picChg chg="add mod">
          <ac:chgData name="박성철" userId="b2bfd8f1-2f1b-482e-bab5-85850215cba3" providerId="ADAL" clId="{9975F077-005B-1E4A-9BC1-3D378DE159B5}" dt="2021-04-02T00:06:28.370" v="4321" actId="1076"/>
          <ac:picMkLst>
            <pc:docMk/>
            <pc:sldMk cId="1070017757" sldId="267"/>
            <ac:picMk id="2" creationId="{3055A99C-50C5-4747-88E2-0CF84C24DA94}"/>
          </ac:picMkLst>
        </pc:picChg>
        <pc:picChg chg="add mod">
          <ac:chgData name="박성철" userId="b2bfd8f1-2f1b-482e-bab5-85850215cba3" providerId="ADAL" clId="{9975F077-005B-1E4A-9BC1-3D378DE159B5}" dt="2021-04-02T00:06:29.846" v="4322" actId="1076"/>
          <ac:picMkLst>
            <pc:docMk/>
            <pc:sldMk cId="1070017757" sldId="267"/>
            <ac:picMk id="3" creationId="{D31FC49D-EF68-D44E-AA88-A82E5964289A}"/>
          </ac:picMkLst>
        </pc:picChg>
      </pc:sldChg>
      <pc:sldChg chg="addSp delSp modSp new">
        <pc:chgData name="박성철" userId="b2bfd8f1-2f1b-482e-bab5-85850215cba3" providerId="ADAL" clId="{9975F077-005B-1E4A-9BC1-3D378DE159B5}" dt="2021-03-31T06:49:28.209" v="835"/>
        <pc:sldMkLst>
          <pc:docMk/>
          <pc:sldMk cId="4028674461" sldId="268"/>
        </pc:sldMkLst>
        <pc:spChg chg="mod">
          <ac:chgData name="박성철" userId="b2bfd8f1-2f1b-482e-bab5-85850215cba3" providerId="ADAL" clId="{9975F077-005B-1E4A-9BC1-3D378DE159B5}" dt="2021-03-31T06:49:28.209" v="835"/>
          <ac:spMkLst>
            <pc:docMk/>
            <pc:sldMk cId="4028674461" sldId="268"/>
            <ac:spMk id="2" creationId="{AC245E4A-3B40-6545-9F2A-22B0AC5A8281}"/>
          </ac:spMkLst>
        </pc:spChg>
        <pc:spChg chg="del">
          <ac:chgData name="박성철" userId="b2bfd8f1-2f1b-482e-bab5-85850215cba3" providerId="ADAL" clId="{9975F077-005B-1E4A-9BC1-3D378DE159B5}" dt="2021-03-31T06:49:18.778" v="834"/>
          <ac:spMkLst>
            <pc:docMk/>
            <pc:sldMk cId="4028674461" sldId="268"/>
            <ac:spMk id="3" creationId="{A4A73C31-0F30-6F46-8DE2-72A9B014A24A}"/>
          </ac:spMkLst>
        </pc:spChg>
        <pc:picChg chg="add mod">
          <ac:chgData name="박성철" userId="b2bfd8f1-2f1b-482e-bab5-85850215cba3" providerId="ADAL" clId="{9975F077-005B-1E4A-9BC1-3D378DE159B5}" dt="2021-03-31T06:49:18.778" v="834"/>
          <ac:picMkLst>
            <pc:docMk/>
            <pc:sldMk cId="4028674461" sldId="268"/>
            <ac:picMk id="5122" creationId="{DB9DBCA1-A209-CB47-900C-E408882B7D7D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06:53:15.924" v="876" actId="1076"/>
        <pc:sldMkLst>
          <pc:docMk/>
          <pc:sldMk cId="2805785527" sldId="269"/>
        </pc:sldMkLst>
        <pc:spChg chg="del">
          <ac:chgData name="박성철" userId="b2bfd8f1-2f1b-482e-bab5-85850215cba3" providerId="ADAL" clId="{9975F077-005B-1E4A-9BC1-3D378DE159B5}" dt="2021-03-31T06:50:25.870" v="837" actId="700"/>
          <ac:spMkLst>
            <pc:docMk/>
            <pc:sldMk cId="2805785527" sldId="269"/>
            <ac:spMk id="2" creationId="{1EF70166-2CDC-1145-9CDD-620B38C1D301}"/>
          </ac:spMkLst>
        </pc:spChg>
        <pc:spChg chg="del">
          <ac:chgData name="박성철" userId="b2bfd8f1-2f1b-482e-bab5-85850215cba3" providerId="ADAL" clId="{9975F077-005B-1E4A-9BC1-3D378DE159B5}" dt="2021-03-31T06:50:25.870" v="837" actId="700"/>
          <ac:spMkLst>
            <pc:docMk/>
            <pc:sldMk cId="2805785527" sldId="269"/>
            <ac:spMk id="3" creationId="{73BDEAB8-72D8-D24F-90BB-860704C4B06F}"/>
          </ac:spMkLst>
        </pc:spChg>
        <pc:spChg chg="add del mod">
          <ac:chgData name="박성철" userId="b2bfd8f1-2f1b-482e-bab5-85850215cba3" providerId="ADAL" clId="{9975F077-005B-1E4A-9BC1-3D378DE159B5}" dt="2021-03-31T06:50:33.898" v="839"/>
          <ac:spMkLst>
            <pc:docMk/>
            <pc:sldMk cId="2805785527" sldId="269"/>
            <ac:spMk id="4" creationId="{0873499D-5BC9-8846-B0CC-88AC4F873516}"/>
          </ac:spMkLst>
        </pc:spChg>
        <pc:spChg chg="add del mod">
          <ac:chgData name="박성철" userId="b2bfd8f1-2f1b-482e-bab5-85850215cba3" providerId="ADAL" clId="{9975F077-005B-1E4A-9BC1-3D378DE159B5}" dt="2021-03-31T06:50:39.491" v="841"/>
          <ac:spMkLst>
            <pc:docMk/>
            <pc:sldMk cId="2805785527" sldId="269"/>
            <ac:spMk id="5" creationId="{F10224CE-8A10-4B46-8108-40F65BAD321F}"/>
          </ac:spMkLst>
        </pc:spChg>
        <pc:spChg chg="add mod">
          <ac:chgData name="박성철" userId="b2bfd8f1-2f1b-482e-bab5-85850215cba3" providerId="ADAL" clId="{9975F077-005B-1E4A-9BC1-3D378DE159B5}" dt="2021-03-31T06:50:49.264" v="844" actId="14100"/>
          <ac:spMkLst>
            <pc:docMk/>
            <pc:sldMk cId="2805785527" sldId="269"/>
            <ac:spMk id="6" creationId="{E276FB0F-BCD9-9A43-BA87-A181F451E157}"/>
          </ac:spMkLst>
        </pc:spChg>
        <pc:spChg chg="add mod">
          <ac:chgData name="박성철" userId="b2bfd8f1-2f1b-482e-bab5-85850215cba3" providerId="ADAL" clId="{9975F077-005B-1E4A-9BC1-3D378DE159B5}" dt="2021-03-31T06:53:15.924" v="876" actId="1076"/>
          <ac:spMkLst>
            <pc:docMk/>
            <pc:sldMk cId="2805785527" sldId="269"/>
            <ac:spMk id="14" creationId="{5BBAA16C-21AE-0743-B5C0-381546743CBC}"/>
          </ac:spMkLst>
        </pc:spChg>
        <pc:picChg chg="add del">
          <ac:chgData name="박성철" userId="b2bfd8f1-2f1b-482e-bab5-85850215cba3" providerId="ADAL" clId="{9975F077-005B-1E4A-9BC1-3D378DE159B5}" dt="2021-03-31T06:50:58.484" v="846"/>
          <ac:picMkLst>
            <pc:docMk/>
            <pc:sldMk cId="2805785527" sldId="269"/>
            <ac:picMk id="6146" creationId="{DC54DF66-7AC5-2E4A-BC85-667AA79C9D6C}"/>
          </ac:picMkLst>
        </pc:picChg>
        <pc:picChg chg="add del">
          <ac:chgData name="박성철" userId="b2bfd8f1-2f1b-482e-bab5-85850215cba3" providerId="ADAL" clId="{9975F077-005B-1E4A-9BC1-3D378DE159B5}" dt="2021-03-31T06:50:58.484" v="846"/>
          <ac:picMkLst>
            <pc:docMk/>
            <pc:sldMk cId="2805785527" sldId="269"/>
            <ac:picMk id="6147" creationId="{4214BEA7-BAC5-6B42-9267-CDE37224B8D5}"/>
          </ac:picMkLst>
        </pc:picChg>
        <pc:picChg chg="add del">
          <ac:chgData name="박성철" userId="b2bfd8f1-2f1b-482e-bab5-85850215cba3" providerId="ADAL" clId="{9975F077-005B-1E4A-9BC1-3D378DE159B5}" dt="2021-03-31T06:50:58.484" v="846"/>
          <ac:picMkLst>
            <pc:docMk/>
            <pc:sldMk cId="2805785527" sldId="269"/>
            <ac:picMk id="6148" creationId="{5D0E763B-3D0E-AE4F-8787-AA3E1896B255}"/>
          </ac:picMkLst>
        </pc:picChg>
        <pc:picChg chg="add mod">
          <ac:chgData name="박성철" userId="b2bfd8f1-2f1b-482e-bab5-85850215cba3" providerId="ADAL" clId="{9975F077-005B-1E4A-9BC1-3D378DE159B5}" dt="2021-03-31T06:53:00.342" v="869" actId="14100"/>
          <ac:picMkLst>
            <pc:docMk/>
            <pc:sldMk cId="2805785527" sldId="269"/>
            <ac:picMk id="6150" creationId="{1A25E884-1F4B-8749-91BB-C27C8486F2CB}"/>
          </ac:picMkLst>
        </pc:picChg>
        <pc:picChg chg="add mod">
          <ac:chgData name="박성철" userId="b2bfd8f1-2f1b-482e-bab5-85850215cba3" providerId="ADAL" clId="{9975F077-005B-1E4A-9BC1-3D378DE159B5}" dt="2021-03-31T06:53:07.283" v="872" actId="1076"/>
          <ac:picMkLst>
            <pc:docMk/>
            <pc:sldMk cId="2805785527" sldId="269"/>
            <ac:picMk id="6151" creationId="{21628494-600B-C947-9DB7-DC300340618F}"/>
          </ac:picMkLst>
        </pc:picChg>
        <pc:picChg chg="add mod">
          <ac:chgData name="박성철" userId="b2bfd8f1-2f1b-482e-bab5-85850215cba3" providerId="ADAL" clId="{9975F077-005B-1E4A-9BC1-3D378DE159B5}" dt="2021-03-31T06:53:10.860" v="874" actId="1076"/>
          <ac:picMkLst>
            <pc:docMk/>
            <pc:sldMk cId="2805785527" sldId="269"/>
            <ac:picMk id="6152" creationId="{68B43908-2920-8F41-86E0-3C43F8A273C0}"/>
          </ac:picMkLst>
        </pc:picChg>
        <pc:picChg chg="add mod">
          <ac:chgData name="박성철" userId="b2bfd8f1-2f1b-482e-bab5-85850215cba3" providerId="ADAL" clId="{9975F077-005B-1E4A-9BC1-3D378DE159B5}" dt="2021-03-31T06:53:09.319" v="873" actId="1076"/>
          <ac:picMkLst>
            <pc:docMk/>
            <pc:sldMk cId="2805785527" sldId="269"/>
            <ac:picMk id="6153" creationId="{780AB6AA-9E48-CD4F-AD29-DACCB8CEDC5C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4-05T04:24:46.009" v="4356" actId="1076"/>
        <pc:sldMkLst>
          <pc:docMk/>
          <pc:sldMk cId="3404666315" sldId="270"/>
        </pc:sldMkLst>
        <pc:spChg chg="add mod">
          <ac:chgData name="박성철" userId="b2bfd8f1-2f1b-482e-bab5-85850215cba3" providerId="ADAL" clId="{9975F077-005B-1E4A-9BC1-3D378DE159B5}" dt="2021-03-31T06:55:03.035" v="962" actId="20577"/>
          <ac:spMkLst>
            <pc:docMk/>
            <pc:sldMk cId="3404666315" sldId="270"/>
            <ac:spMk id="2" creationId="{2279ED68-C842-1A49-A1FD-7D400885760E}"/>
          </ac:spMkLst>
        </pc:spChg>
        <pc:spChg chg="add mod">
          <ac:chgData name="박성철" userId="b2bfd8f1-2f1b-482e-bab5-85850215cba3" providerId="ADAL" clId="{9975F077-005B-1E4A-9BC1-3D378DE159B5}" dt="2021-03-31T06:55:17.318" v="967" actId="1076"/>
          <ac:spMkLst>
            <pc:docMk/>
            <pc:sldMk cId="3404666315" sldId="270"/>
            <ac:spMk id="3" creationId="{ACEFB1C8-78B8-C44D-9ABC-CC4054BC43FA}"/>
          </ac:spMkLst>
        </pc:spChg>
        <pc:picChg chg="add mod">
          <ac:chgData name="박성철" userId="b2bfd8f1-2f1b-482e-bab5-85850215cba3" providerId="ADAL" clId="{9975F077-005B-1E4A-9BC1-3D378DE159B5}" dt="2021-04-05T04:24:46.009" v="4356" actId="1076"/>
          <ac:picMkLst>
            <pc:docMk/>
            <pc:sldMk cId="3404666315" sldId="270"/>
            <ac:picMk id="5" creationId="{2AF9F96B-6550-3D4A-9974-3E67F7D12D7D}"/>
          </ac:picMkLst>
        </pc:picChg>
        <pc:picChg chg="add mod">
          <ac:chgData name="박성철" userId="b2bfd8f1-2f1b-482e-bab5-85850215cba3" providerId="ADAL" clId="{9975F077-005B-1E4A-9BC1-3D378DE159B5}" dt="2021-03-31T06:55:22.081" v="970" actId="1076"/>
          <ac:picMkLst>
            <pc:docMk/>
            <pc:sldMk cId="3404666315" sldId="270"/>
            <ac:picMk id="7170" creationId="{350B182E-82DA-ED41-8A3A-4EE49917E11C}"/>
          </ac:picMkLst>
        </pc:picChg>
      </pc:sldChg>
      <pc:sldChg chg="addSp delSp modSp new del mod">
        <pc:chgData name="박성철" userId="b2bfd8f1-2f1b-482e-bab5-85850215cba3" providerId="ADAL" clId="{9975F077-005B-1E4A-9BC1-3D378DE159B5}" dt="2021-03-31T06:53:30.439" v="877" actId="2696"/>
        <pc:sldMkLst>
          <pc:docMk/>
          <pc:sldMk cId="3451755208" sldId="270"/>
        </pc:sldMkLst>
        <pc:spChg chg="add del mod">
          <ac:chgData name="박성철" userId="b2bfd8f1-2f1b-482e-bab5-85850215cba3" providerId="ADAL" clId="{9975F077-005B-1E4A-9BC1-3D378DE159B5}" dt="2021-03-31T06:52:52.072" v="868" actId="21"/>
          <ac:spMkLst>
            <pc:docMk/>
            <pc:sldMk cId="3451755208" sldId="270"/>
            <ac:spMk id="2" creationId="{CE037DD0-1F8E-6E4A-B76E-8916D5CE04D3}"/>
          </ac:spMkLst>
        </pc:spChg>
      </pc:sldChg>
      <pc:sldChg chg="addSp modSp new mod">
        <pc:chgData name="박성철" userId="b2bfd8f1-2f1b-482e-bab5-85850215cba3" providerId="ADAL" clId="{9975F077-005B-1E4A-9BC1-3D378DE159B5}" dt="2021-03-31T06:57:55.667" v="1079" actId="1076"/>
        <pc:sldMkLst>
          <pc:docMk/>
          <pc:sldMk cId="3958131940" sldId="271"/>
        </pc:sldMkLst>
        <pc:spChg chg="mod">
          <ac:chgData name="박성철" userId="b2bfd8f1-2f1b-482e-bab5-85850215cba3" providerId="ADAL" clId="{9975F077-005B-1E4A-9BC1-3D378DE159B5}" dt="2021-03-31T06:55:47.184" v="984" actId="20577"/>
          <ac:spMkLst>
            <pc:docMk/>
            <pc:sldMk cId="3958131940" sldId="271"/>
            <ac:spMk id="2" creationId="{7EA6B951-D287-CB43-A5EA-75BEB652E8DE}"/>
          </ac:spMkLst>
        </pc:spChg>
        <pc:spChg chg="mod">
          <ac:chgData name="박성철" userId="b2bfd8f1-2f1b-482e-bab5-85850215cba3" providerId="ADAL" clId="{9975F077-005B-1E4A-9BC1-3D378DE159B5}" dt="2021-03-31T06:57:26.775" v="1074"/>
          <ac:spMkLst>
            <pc:docMk/>
            <pc:sldMk cId="3958131940" sldId="271"/>
            <ac:spMk id="3" creationId="{8930E154-CAB3-4B45-A599-17838EAEF88C}"/>
          </ac:spMkLst>
        </pc:spChg>
        <pc:picChg chg="add mod">
          <ac:chgData name="박성철" userId="b2bfd8f1-2f1b-482e-bab5-85850215cba3" providerId="ADAL" clId="{9975F077-005B-1E4A-9BC1-3D378DE159B5}" dt="2021-03-31T06:57:55.667" v="1079" actId="1076"/>
          <ac:picMkLst>
            <pc:docMk/>
            <pc:sldMk cId="3958131940" sldId="271"/>
            <ac:picMk id="4" creationId="{2966870C-EE44-A546-9BFE-22DDD7369E1C}"/>
          </ac:picMkLst>
        </pc:picChg>
      </pc:sldChg>
      <pc:sldChg chg="addSp delSp modSp new mod">
        <pc:chgData name="박성철" userId="b2bfd8f1-2f1b-482e-bab5-85850215cba3" providerId="ADAL" clId="{9975F077-005B-1E4A-9BC1-3D378DE159B5}" dt="2021-03-31T07:26:56.881" v="1146" actId="478"/>
        <pc:sldMkLst>
          <pc:docMk/>
          <pc:sldMk cId="1080193343" sldId="272"/>
        </pc:sldMkLst>
        <pc:spChg chg="mod">
          <ac:chgData name="박성철" userId="b2bfd8f1-2f1b-482e-bab5-85850215cba3" providerId="ADAL" clId="{9975F077-005B-1E4A-9BC1-3D378DE159B5}" dt="2021-03-31T07:26:26.401" v="1139"/>
          <ac:spMkLst>
            <pc:docMk/>
            <pc:sldMk cId="1080193343" sldId="272"/>
            <ac:spMk id="2" creationId="{D4A33FF0-7039-D145-9B74-85E215506FBE}"/>
          </ac:spMkLst>
        </pc:spChg>
        <pc:spChg chg="del">
          <ac:chgData name="박성철" userId="b2bfd8f1-2f1b-482e-bab5-85850215cba3" providerId="ADAL" clId="{9975F077-005B-1E4A-9BC1-3D378DE159B5}" dt="2021-03-31T06:59:19.454" v="1081"/>
          <ac:spMkLst>
            <pc:docMk/>
            <pc:sldMk cId="1080193343" sldId="272"/>
            <ac:spMk id="3" creationId="{98C5B098-E094-424F-9A68-BE339F70284C}"/>
          </ac:spMkLst>
        </pc:spChg>
        <pc:spChg chg="add del mod">
          <ac:chgData name="박성철" userId="b2bfd8f1-2f1b-482e-bab5-85850215cba3" providerId="ADAL" clId="{9975F077-005B-1E4A-9BC1-3D378DE159B5}" dt="2021-03-31T07:26:56.881" v="1146" actId="478"/>
          <ac:spMkLst>
            <pc:docMk/>
            <pc:sldMk cId="1080193343" sldId="272"/>
            <ac:spMk id="6" creationId="{C572D815-F59D-5D48-9CEF-B570D7FE36D8}"/>
          </ac:spMkLst>
        </pc:spChg>
        <pc:picChg chg="add del mod">
          <ac:chgData name="박성철" userId="b2bfd8f1-2f1b-482e-bab5-85850215cba3" providerId="ADAL" clId="{9975F077-005B-1E4A-9BC1-3D378DE159B5}" dt="2021-03-31T07:26:54.179" v="1145" actId="478"/>
          <ac:picMkLst>
            <pc:docMk/>
            <pc:sldMk cId="1080193343" sldId="272"/>
            <ac:picMk id="4" creationId="{265035A8-774A-1040-BD88-B770188FA58B}"/>
          </ac:picMkLst>
        </pc:picChg>
        <pc:picChg chg="add mod">
          <ac:chgData name="박성철" userId="b2bfd8f1-2f1b-482e-bab5-85850215cba3" providerId="ADAL" clId="{9975F077-005B-1E4A-9BC1-3D378DE159B5}" dt="2021-03-31T07:26:50.765" v="1144" actId="1076"/>
          <ac:picMkLst>
            <pc:docMk/>
            <pc:sldMk cId="1080193343" sldId="272"/>
            <ac:picMk id="5" creationId="{0CB06653-E20D-8A44-A525-7D8F99C8BCFF}"/>
          </ac:picMkLst>
        </pc:picChg>
      </pc:sldChg>
      <pc:sldChg chg="addSp delSp modSp new mod ord modClrScheme chgLayout">
        <pc:chgData name="박성철" userId="b2bfd8f1-2f1b-482e-bab5-85850215cba3" providerId="ADAL" clId="{9975F077-005B-1E4A-9BC1-3D378DE159B5}" dt="2021-03-31T07:44:50.822" v="1803" actId="1076"/>
        <pc:sldMkLst>
          <pc:docMk/>
          <pc:sldMk cId="1439040097" sldId="273"/>
        </pc:sldMkLst>
        <pc:spChg chg="del">
          <ac:chgData name="박성철" userId="b2bfd8f1-2f1b-482e-bab5-85850215cba3" providerId="ADAL" clId="{9975F077-005B-1E4A-9BC1-3D378DE159B5}" dt="2021-03-31T07:21:01.021" v="1084" actId="700"/>
          <ac:spMkLst>
            <pc:docMk/>
            <pc:sldMk cId="1439040097" sldId="273"/>
            <ac:spMk id="2" creationId="{ABD89977-F0F5-6A44-8D5B-34CD345A1DC2}"/>
          </ac:spMkLst>
        </pc:spChg>
        <pc:spChg chg="del">
          <ac:chgData name="박성철" userId="b2bfd8f1-2f1b-482e-bab5-85850215cba3" providerId="ADAL" clId="{9975F077-005B-1E4A-9BC1-3D378DE159B5}" dt="2021-03-31T07:21:01.021" v="1084" actId="700"/>
          <ac:spMkLst>
            <pc:docMk/>
            <pc:sldMk cId="1439040097" sldId="273"/>
            <ac:spMk id="3" creationId="{D21F3218-3C59-3D4E-857F-FFC047E48991}"/>
          </ac:spMkLst>
        </pc:spChg>
        <pc:spChg chg="add del mod">
          <ac:chgData name="박성철" userId="b2bfd8f1-2f1b-482e-bab5-85850215cba3" providerId="ADAL" clId="{9975F077-005B-1E4A-9BC1-3D378DE159B5}" dt="2021-03-31T07:24:51.871" v="1106" actId="21"/>
          <ac:spMkLst>
            <pc:docMk/>
            <pc:sldMk cId="1439040097" sldId="273"/>
            <ac:spMk id="6" creationId="{C0E4EBFD-CC83-4745-ADDB-5A87139A640F}"/>
          </ac:spMkLst>
        </pc:spChg>
        <pc:spChg chg="add mod">
          <ac:chgData name="박성철" userId="b2bfd8f1-2f1b-482e-bab5-85850215cba3" providerId="ADAL" clId="{9975F077-005B-1E4A-9BC1-3D378DE159B5}" dt="2021-03-31T07:44:39.569" v="1798" actId="114"/>
          <ac:spMkLst>
            <pc:docMk/>
            <pc:sldMk cId="1439040097" sldId="273"/>
            <ac:spMk id="7" creationId="{8C8D3138-129B-ED46-8A7E-EB743FE2F173}"/>
          </ac:spMkLst>
        </pc:spChg>
        <pc:picChg chg="add mod">
          <ac:chgData name="박성철" userId="b2bfd8f1-2f1b-482e-bab5-85850215cba3" providerId="ADAL" clId="{9975F077-005B-1E4A-9BC1-3D378DE159B5}" dt="2021-03-31T07:44:50.822" v="1803" actId="1076"/>
          <ac:picMkLst>
            <pc:docMk/>
            <pc:sldMk cId="1439040097" sldId="273"/>
            <ac:picMk id="4" creationId="{766F4F9B-BC8D-7848-A091-A6BCD98D6DA6}"/>
          </ac:picMkLst>
        </pc:picChg>
        <pc:picChg chg="add mod">
          <ac:chgData name="박성철" userId="b2bfd8f1-2f1b-482e-bab5-85850215cba3" providerId="ADAL" clId="{9975F077-005B-1E4A-9BC1-3D378DE159B5}" dt="2021-03-31T07:44:41.294" v="1799" actId="1076"/>
          <ac:picMkLst>
            <pc:docMk/>
            <pc:sldMk cId="1439040097" sldId="273"/>
            <ac:picMk id="5" creationId="{BF90E17A-DD6B-3C4C-9DA4-88294B8DF3F8}"/>
          </ac:picMkLst>
        </pc:picChg>
      </pc:sldChg>
      <pc:sldChg chg="addSp delSp modSp new mod ord modClrScheme chgLayout">
        <pc:chgData name="박성철" userId="b2bfd8f1-2f1b-482e-bab5-85850215cba3" providerId="ADAL" clId="{9975F077-005B-1E4A-9BC1-3D378DE159B5}" dt="2021-03-31T07:33:49.017" v="1261" actId="20578"/>
        <pc:sldMkLst>
          <pc:docMk/>
          <pc:sldMk cId="2187230679" sldId="274"/>
        </pc:sldMkLst>
        <pc:spChg chg="del">
          <ac:chgData name="박성철" userId="b2bfd8f1-2f1b-482e-bab5-85850215cba3" providerId="ADAL" clId="{9975F077-005B-1E4A-9BC1-3D378DE159B5}" dt="2021-03-31T07:23:00.019" v="1098" actId="700"/>
          <ac:spMkLst>
            <pc:docMk/>
            <pc:sldMk cId="2187230679" sldId="274"/>
            <ac:spMk id="2" creationId="{561450E9-3865-D74D-8000-A80ADAACE426}"/>
          </ac:spMkLst>
        </pc:spChg>
        <pc:spChg chg="del">
          <ac:chgData name="박성철" userId="b2bfd8f1-2f1b-482e-bab5-85850215cba3" providerId="ADAL" clId="{9975F077-005B-1E4A-9BC1-3D378DE159B5}" dt="2021-03-31T07:23:00.019" v="1098" actId="700"/>
          <ac:spMkLst>
            <pc:docMk/>
            <pc:sldMk cId="2187230679" sldId="274"/>
            <ac:spMk id="3" creationId="{89492931-02B3-0B40-B512-5A860F45246A}"/>
          </ac:spMkLst>
        </pc:spChg>
        <pc:picChg chg="add mod">
          <ac:chgData name="박성철" userId="b2bfd8f1-2f1b-482e-bab5-85850215cba3" providerId="ADAL" clId="{9975F077-005B-1E4A-9BC1-3D378DE159B5}" dt="2021-03-31T07:23:32.888" v="1103" actId="1076"/>
          <ac:picMkLst>
            <pc:docMk/>
            <pc:sldMk cId="2187230679" sldId="274"/>
            <ac:picMk id="4" creationId="{F8116109-57AD-0D44-B0A9-E2FA6E564ACF}"/>
          </ac:picMkLst>
        </pc:picChg>
      </pc:sldChg>
      <pc:sldChg chg="addSp delSp modSp new mod">
        <pc:chgData name="박성철" userId="b2bfd8f1-2f1b-482e-bab5-85850215cba3" providerId="ADAL" clId="{9975F077-005B-1E4A-9BC1-3D378DE159B5}" dt="2021-03-31T07:25:07.159" v="1138" actId="20577"/>
        <pc:sldMkLst>
          <pc:docMk/>
          <pc:sldMk cId="3232099968" sldId="275"/>
        </pc:sldMkLst>
        <pc:spChg chg="mod">
          <ac:chgData name="박성철" userId="b2bfd8f1-2f1b-482e-bab5-85850215cba3" providerId="ADAL" clId="{9975F077-005B-1E4A-9BC1-3D378DE159B5}" dt="2021-03-31T07:25:07.159" v="1138" actId="20577"/>
          <ac:spMkLst>
            <pc:docMk/>
            <pc:sldMk cId="3232099968" sldId="275"/>
            <ac:spMk id="2" creationId="{A590E1A8-482C-E545-BE0E-028CBB1B1E92}"/>
          </ac:spMkLst>
        </pc:spChg>
        <pc:spChg chg="del">
          <ac:chgData name="박성철" userId="b2bfd8f1-2f1b-482e-bab5-85850215cba3" providerId="ADAL" clId="{9975F077-005B-1E4A-9BC1-3D378DE159B5}" dt="2021-03-31T07:24:56.210" v="1108"/>
          <ac:spMkLst>
            <pc:docMk/>
            <pc:sldMk cId="3232099968" sldId="275"/>
            <ac:spMk id="3" creationId="{4C5FB3F3-7C84-0347-91EA-F523F6DD649A}"/>
          </ac:spMkLst>
        </pc:spChg>
        <pc:spChg chg="add mod">
          <ac:chgData name="박성철" userId="b2bfd8f1-2f1b-482e-bab5-85850215cba3" providerId="ADAL" clId="{9975F077-005B-1E4A-9BC1-3D378DE159B5}" dt="2021-03-31T07:24:56.210" v="1108"/>
          <ac:spMkLst>
            <pc:docMk/>
            <pc:sldMk cId="3232099968" sldId="275"/>
            <ac:spMk id="4" creationId="{767D6182-D6FE-0C41-A5BB-EF2F470C2838}"/>
          </ac:spMkLst>
        </pc:spChg>
      </pc:sldChg>
      <pc:sldChg chg="modSp add mod">
        <pc:chgData name="박성철" userId="b2bfd8f1-2f1b-482e-bab5-85850215cba3" providerId="ADAL" clId="{9975F077-005B-1E4A-9BC1-3D378DE159B5}" dt="2021-03-31T10:45:36.402" v="3695" actId="21"/>
        <pc:sldMkLst>
          <pc:docMk/>
          <pc:sldMk cId="878627538" sldId="276"/>
        </pc:sldMkLst>
        <pc:spChg chg="mod">
          <ac:chgData name="박성철" userId="b2bfd8f1-2f1b-482e-bab5-85850215cba3" providerId="ADAL" clId="{9975F077-005B-1E4A-9BC1-3D378DE159B5}" dt="2021-03-31T10:45:36.402" v="3695" actId="21"/>
          <ac:spMkLst>
            <pc:docMk/>
            <pc:sldMk cId="878627538" sldId="276"/>
            <ac:spMk id="3" creationId="{476C3F82-872F-4E46-AB34-504E706B57F4}"/>
          </ac:spMkLst>
        </pc:spChg>
      </pc:sldChg>
      <pc:sldChg chg="addSp modSp new del mod ord modClrScheme chgLayout">
        <pc:chgData name="박성철" userId="b2bfd8f1-2f1b-482e-bab5-85850215cba3" providerId="ADAL" clId="{9975F077-005B-1E4A-9BC1-3D378DE159B5}" dt="2021-03-31T10:45:16.006" v="3693" actId="2696"/>
        <pc:sldMkLst>
          <pc:docMk/>
          <pc:sldMk cId="1138178943" sldId="276"/>
        </pc:sldMkLst>
        <pc:spChg chg="add mod">
          <ac:chgData name="박성철" userId="b2bfd8f1-2f1b-482e-bab5-85850215cba3" providerId="ADAL" clId="{9975F077-005B-1E4A-9BC1-3D378DE159B5}" dt="2021-03-31T07:33:10.343" v="1161" actId="20577"/>
          <ac:spMkLst>
            <pc:docMk/>
            <pc:sldMk cId="1138178943" sldId="276"/>
            <ac:spMk id="2" creationId="{C9BDD064-3378-4C49-9413-64E669BF1F22}"/>
          </ac:spMkLst>
        </pc:spChg>
        <pc:spChg chg="add mod">
          <ac:chgData name="박성철" userId="b2bfd8f1-2f1b-482e-bab5-85850215cba3" providerId="ADAL" clId="{9975F077-005B-1E4A-9BC1-3D378DE159B5}" dt="2021-03-31T07:33:44.531" v="1260" actId="20577"/>
          <ac:spMkLst>
            <pc:docMk/>
            <pc:sldMk cId="1138178943" sldId="276"/>
            <ac:spMk id="3" creationId="{476C3F82-872F-4E46-AB34-504E706B57F4}"/>
          </ac:spMkLst>
        </pc:spChg>
      </pc:sldChg>
      <pc:sldChg chg="modSp new mod">
        <pc:chgData name="박성철" userId="b2bfd8f1-2f1b-482e-bab5-85850215cba3" providerId="ADAL" clId="{9975F077-005B-1E4A-9BC1-3D378DE159B5}" dt="2021-03-31T07:42:38.392" v="1709" actId="20577"/>
        <pc:sldMkLst>
          <pc:docMk/>
          <pc:sldMk cId="684670577" sldId="277"/>
        </pc:sldMkLst>
        <pc:spChg chg="mod">
          <ac:chgData name="박성철" userId="b2bfd8f1-2f1b-482e-bab5-85850215cba3" providerId="ADAL" clId="{9975F077-005B-1E4A-9BC1-3D378DE159B5}" dt="2021-03-31T07:35:19.246" v="1271" actId="20577"/>
          <ac:spMkLst>
            <pc:docMk/>
            <pc:sldMk cId="684670577" sldId="277"/>
            <ac:spMk id="2" creationId="{B705D754-B251-AD4B-9902-328F974AE5A1}"/>
          </ac:spMkLst>
        </pc:spChg>
        <pc:spChg chg="mod">
          <ac:chgData name="박성철" userId="b2bfd8f1-2f1b-482e-bab5-85850215cba3" providerId="ADAL" clId="{9975F077-005B-1E4A-9BC1-3D378DE159B5}" dt="2021-03-31T07:42:38.392" v="1709" actId="20577"/>
          <ac:spMkLst>
            <pc:docMk/>
            <pc:sldMk cId="684670577" sldId="277"/>
            <ac:spMk id="3" creationId="{77D06508-C2E5-A442-B425-570585A32CF5}"/>
          </ac:spMkLst>
        </pc:spChg>
      </pc:sldChg>
      <pc:sldChg chg="addSp modSp new mod">
        <pc:chgData name="박성철" userId="b2bfd8f1-2f1b-482e-bab5-85850215cba3" providerId="ADAL" clId="{9975F077-005B-1E4A-9BC1-3D378DE159B5}" dt="2021-04-05T04:47:29.188" v="4383" actId="1076"/>
        <pc:sldMkLst>
          <pc:docMk/>
          <pc:sldMk cId="910838735" sldId="278"/>
        </pc:sldMkLst>
        <pc:spChg chg="mod">
          <ac:chgData name="박성철" userId="b2bfd8f1-2f1b-482e-bab5-85850215cba3" providerId="ADAL" clId="{9975F077-005B-1E4A-9BC1-3D378DE159B5}" dt="2021-03-31T07:46:20.618" v="1850" actId="20577"/>
          <ac:spMkLst>
            <pc:docMk/>
            <pc:sldMk cId="910838735" sldId="278"/>
            <ac:spMk id="2" creationId="{A6402C6E-A96F-2F4D-A00C-84833782F2CE}"/>
          </ac:spMkLst>
        </pc:spChg>
        <pc:spChg chg="mod">
          <ac:chgData name="박성철" userId="b2bfd8f1-2f1b-482e-bab5-85850215cba3" providerId="ADAL" clId="{9975F077-005B-1E4A-9BC1-3D378DE159B5}" dt="2021-03-31T07:45:26.723" v="1807" actId="404"/>
          <ac:spMkLst>
            <pc:docMk/>
            <pc:sldMk cId="910838735" sldId="278"/>
            <ac:spMk id="3" creationId="{EDDF71AB-D955-574D-B490-5E3AF42242A6}"/>
          </ac:spMkLst>
        </pc:spChg>
        <pc:picChg chg="add mod">
          <ac:chgData name="박성철" userId="b2bfd8f1-2f1b-482e-bab5-85850215cba3" providerId="ADAL" clId="{9975F077-005B-1E4A-9BC1-3D378DE159B5}" dt="2021-03-31T07:45:56.208" v="1814" actId="1076"/>
          <ac:picMkLst>
            <pc:docMk/>
            <pc:sldMk cId="910838735" sldId="278"/>
            <ac:picMk id="4" creationId="{7B146669-6F92-2648-9739-0E25CF338FB9}"/>
          </ac:picMkLst>
        </pc:picChg>
        <pc:picChg chg="add mod">
          <ac:chgData name="박성철" userId="b2bfd8f1-2f1b-482e-bab5-85850215cba3" providerId="ADAL" clId="{9975F077-005B-1E4A-9BC1-3D378DE159B5}" dt="2021-04-05T04:47:29.188" v="4383" actId="1076"/>
          <ac:picMkLst>
            <pc:docMk/>
            <pc:sldMk cId="910838735" sldId="278"/>
            <ac:picMk id="5" creationId="{DF069F4A-2825-324E-BE8B-7B71079980BD}"/>
          </ac:picMkLst>
        </pc:picChg>
      </pc:sldChg>
      <pc:sldChg chg="addSp modSp new mod">
        <pc:chgData name="박성철" userId="b2bfd8f1-2f1b-482e-bab5-85850215cba3" providerId="ADAL" clId="{9975F077-005B-1E4A-9BC1-3D378DE159B5}" dt="2021-04-05T04:44:50.886" v="4378" actId="20577"/>
        <pc:sldMkLst>
          <pc:docMk/>
          <pc:sldMk cId="2037829279" sldId="279"/>
        </pc:sldMkLst>
        <pc:spChg chg="mod">
          <ac:chgData name="박성철" userId="b2bfd8f1-2f1b-482e-bab5-85850215cba3" providerId="ADAL" clId="{9975F077-005B-1E4A-9BC1-3D378DE159B5}" dt="2021-03-31T07:47:07.254" v="1852"/>
          <ac:spMkLst>
            <pc:docMk/>
            <pc:sldMk cId="2037829279" sldId="279"/>
            <ac:spMk id="2" creationId="{31E8B6A8-725F-B546-B6E8-628EA7242ECE}"/>
          </ac:spMkLst>
        </pc:spChg>
        <pc:spChg chg="mod">
          <ac:chgData name="박성철" userId="b2bfd8f1-2f1b-482e-bab5-85850215cba3" providerId="ADAL" clId="{9975F077-005B-1E4A-9BC1-3D378DE159B5}" dt="2021-03-31T07:51:46.079" v="2476" actId="20577"/>
          <ac:spMkLst>
            <pc:docMk/>
            <pc:sldMk cId="2037829279" sldId="279"/>
            <ac:spMk id="3" creationId="{2B5F9B40-1576-7342-9919-58AADA6D6B7F}"/>
          </ac:spMkLst>
        </pc:spChg>
        <pc:spChg chg="add mod">
          <ac:chgData name="박성철" userId="b2bfd8f1-2f1b-482e-bab5-85850215cba3" providerId="ADAL" clId="{9975F077-005B-1E4A-9BC1-3D378DE159B5}" dt="2021-04-05T04:44:50.886" v="4378" actId="20577"/>
          <ac:spMkLst>
            <pc:docMk/>
            <pc:sldMk cId="2037829279" sldId="279"/>
            <ac:spMk id="4" creationId="{ECAD067A-22B8-F445-B318-3FC10F9203EE}"/>
          </ac:spMkLst>
        </pc:spChg>
      </pc:sldChg>
      <pc:sldChg chg="modSp new mod">
        <pc:chgData name="박성철" userId="b2bfd8f1-2f1b-482e-bab5-85850215cba3" providerId="ADAL" clId="{9975F077-005B-1E4A-9BC1-3D378DE159B5}" dt="2021-03-31T07:53:50.272" v="2492"/>
        <pc:sldMkLst>
          <pc:docMk/>
          <pc:sldMk cId="3719149368" sldId="280"/>
        </pc:sldMkLst>
        <pc:spChg chg="mod">
          <ac:chgData name="박성철" userId="b2bfd8f1-2f1b-482e-bab5-85850215cba3" providerId="ADAL" clId="{9975F077-005B-1E4A-9BC1-3D378DE159B5}" dt="2021-03-31T07:53:45.681" v="2489" actId="20577"/>
          <ac:spMkLst>
            <pc:docMk/>
            <pc:sldMk cId="3719149368" sldId="280"/>
            <ac:spMk id="2" creationId="{4D3E57D6-3522-6449-8942-3B7A5521FC11}"/>
          </ac:spMkLst>
        </pc:spChg>
        <pc:spChg chg="mod">
          <ac:chgData name="박성철" userId="b2bfd8f1-2f1b-482e-bab5-85850215cba3" providerId="ADAL" clId="{9975F077-005B-1E4A-9BC1-3D378DE159B5}" dt="2021-03-31T07:53:50.272" v="2492"/>
          <ac:spMkLst>
            <pc:docMk/>
            <pc:sldMk cId="3719149368" sldId="280"/>
            <ac:spMk id="3" creationId="{FE009595-76FA-174D-A581-B2357406056F}"/>
          </ac:spMkLst>
        </pc:spChg>
      </pc:sldChg>
      <pc:sldChg chg="addSp modSp new mod">
        <pc:chgData name="박성철" userId="b2bfd8f1-2f1b-482e-bab5-85850215cba3" providerId="ADAL" clId="{9975F077-005B-1E4A-9BC1-3D378DE159B5}" dt="2021-03-31T08:44:31.843" v="2503" actId="1076"/>
        <pc:sldMkLst>
          <pc:docMk/>
          <pc:sldMk cId="1027165283" sldId="281"/>
        </pc:sldMkLst>
        <pc:spChg chg="mod">
          <ac:chgData name="박성철" userId="b2bfd8f1-2f1b-482e-bab5-85850215cba3" providerId="ADAL" clId="{9975F077-005B-1E4A-9BC1-3D378DE159B5}" dt="2021-03-31T08:43:52.009" v="2494"/>
          <ac:spMkLst>
            <pc:docMk/>
            <pc:sldMk cId="1027165283" sldId="281"/>
            <ac:spMk id="2" creationId="{215296A6-5053-1146-A9D1-B6825670AD6A}"/>
          </ac:spMkLst>
        </pc:spChg>
        <pc:spChg chg="mod">
          <ac:chgData name="박성철" userId="b2bfd8f1-2f1b-482e-bab5-85850215cba3" providerId="ADAL" clId="{9975F077-005B-1E4A-9BC1-3D378DE159B5}" dt="2021-03-31T08:44:28.343" v="2502" actId="1076"/>
          <ac:spMkLst>
            <pc:docMk/>
            <pc:sldMk cId="1027165283" sldId="281"/>
            <ac:spMk id="3" creationId="{A9F6405B-ADD2-1E4E-8AEA-0BD01FC7C52D}"/>
          </ac:spMkLst>
        </pc:spChg>
        <pc:picChg chg="add mod">
          <ac:chgData name="박성철" userId="b2bfd8f1-2f1b-482e-bab5-85850215cba3" providerId="ADAL" clId="{9975F077-005B-1E4A-9BC1-3D378DE159B5}" dt="2021-03-31T08:44:31.843" v="2503" actId="1076"/>
          <ac:picMkLst>
            <pc:docMk/>
            <pc:sldMk cId="1027165283" sldId="281"/>
            <ac:picMk id="9218" creationId="{E91EBCCA-7C86-394E-82F4-1A57C384ACCD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4-05T04:47:49.529" v="4388" actId="1076"/>
        <pc:sldMkLst>
          <pc:docMk/>
          <pc:sldMk cId="1288852068" sldId="282"/>
        </pc:sldMkLst>
        <pc:spChg chg="add mod ord">
          <ac:chgData name="박성철" userId="b2bfd8f1-2f1b-482e-bab5-85850215cba3" providerId="ADAL" clId="{9975F077-005B-1E4A-9BC1-3D378DE159B5}" dt="2021-03-31T08:50:17.365" v="2554" actId="700"/>
          <ac:spMkLst>
            <pc:docMk/>
            <pc:sldMk cId="1288852068" sldId="282"/>
            <ac:spMk id="2" creationId="{B422B404-D826-8845-A0BF-E2C460F8E47E}"/>
          </ac:spMkLst>
        </pc:spChg>
        <pc:spChg chg="add del mod">
          <ac:chgData name="박성철" userId="b2bfd8f1-2f1b-482e-bab5-85850215cba3" providerId="ADAL" clId="{9975F077-005B-1E4A-9BC1-3D378DE159B5}" dt="2021-03-31T08:49:21.283" v="2551"/>
          <ac:spMkLst>
            <pc:docMk/>
            <pc:sldMk cId="1288852068" sldId="282"/>
            <ac:spMk id="3" creationId="{3A29A4E3-50A1-7148-80C0-D2AB39D311BD}"/>
          </ac:spMkLst>
        </pc:spChg>
        <pc:spChg chg="add mod">
          <ac:chgData name="박성철" userId="b2bfd8f1-2f1b-482e-bab5-85850215cba3" providerId="ADAL" clId="{9975F077-005B-1E4A-9BC1-3D378DE159B5}" dt="2021-03-31T08:51:37.767" v="2752" actId="20577"/>
          <ac:spMkLst>
            <pc:docMk/>
            <pc:sldMk cId="1288852068" sldId="282"/>
            <ac:spMk id="6" creationId="{35918D0F-8CFB-B148-BFE4-FABCBDC6A69B}"/>
          </ac:spMkLst>
        </pc:spChg>
        <pc:picChg chg="add del mod ord">
          <ac:chgData name="박성철" userId="b2bfd8f1-2f1b-482e-bab5-85850215cba3" providerId="ADAL" clId="{9975F077-005B-1E4A-9BC1-3D378DE159B5}" dt="2021-03-31T08:50:20.958" v="2555" actId="21"/>
          <ac:picMkLst>
            <pc:docMk/>
            <pc:sldMk cId="1288852068" sldId="282"/>
            <ac:picMk id="4" creationId="{38211320-BA65-854A-A62B-C9B15D46682F}"/>
          </ac:picMkLst>
        </pc:picChg>
        <pc:picChg chg="add mod">
          <ac:chgData name="박성철" userId="b2bfd8f1-2f1b-482e-bab5-85850215cba3" providerId="ADAL" clId="{9975F077-005B-1E4A-9BC1-3D378DE159B5}" dt="2021-04-05T04:47:49.529" v="4388" actId="1076"/>
          <ac:picMkLst>
            <pc:docMk/>
            <pc:sldMk cId="1288852068" sldId="282"/>
            <ac:picMk id="4" creationId="{D14EBA8E-6FFE-B04F-A2B6-E08B9B2231DC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4-08T01:43:01.156" v="4520" actId="1076"/>
        <pc:sldMkLst>
          <pc:docMk/>
          <pc:sldMk cId="650886898" sldId="283"/>
        </pc:sldMkLst>
        <pc:spChg chg="del">
          <ac:chgData name="박성철" userId="b2bfd8f1-2f1b-482e-bab5-85850215cba3" providerId="ADAL" clId="{9975F077-005B-1E4A-9BC1-3D378DE159B5}" dt="2021-03-31T09:02:10.126" v="2754" actId="700"/>
          <ac:spMkLst>
            <pc:docMk/>
            <pc:sldMk cId="650886898" sldId="283"/>
            <ac:spMk id="2" creationId="{83E95F7C-6F1B-214E-B978-F5BC85B293FE}"/>
          </ac:spMkLst>
        </pc:spChg>
        <pc:spChg chg="del">
          <ac:chgData name="박성철" userId="b2bfd8f1-2f1b-482e-bab5-85850215cba3" providerId="ADAL" clId="{9975F077-005B-1E4A-9BC1-3D378DE159B5}" dt="2021-03-31T09:02:10.126" v="2754" actId="700"/>
          <ac:spMkLst>
            <pc:docMk/>
            <pc:sldMk cId="650886898" sldId="283"/>
            <ac:spMk id="3" creationId="{DE5EFD86-1C4A-7440-AEBF-02E37F75DE16}"/>
          </ac:spMkLst>
        </pc:spChg>
        <pc:spChg chg="add mod">
          <ac:chgData name="박성철" userId="b2bfd8f1-2f1b-482e-bab5-85850215cba3" providerId="ADAL" clId="{9975F077-005B-1E4A-9BC1-3D378DE159B5}" dt="2021-04-08T01:41:31.564" v="4501" actId="1076"/>
          <ac:spMkLst>
            <pc:docMk/>
            <pc:sldMk cId="650886898" sldId="283"/>
            <ac:spMk id="6" creationId="{00F88C2D-125B-5040-B301-3A74FBA6E2F1}"/>
          </ac:spMkLst>
        </pc:spChg>
        <pc:spChg chg="add mod">
          <ac:chgData name="박성철" userId="b2bfd8f1-2f1b-482e-bab5-85850215cba3" providerId="ADAL" clId="{9975F077-005B-1E4A-9BC1-3D378DE159B5}" dt="2021-04-08T01:41:31.564" v="4501" actId="1076"/>
          <ac:spMkLst>
            <pc:docMk/>
            <pc:sldMk cId="650886898" sldId="283"/>
            <ac:spMk id="9" creationId="{23EA536F-85DB-794F-A52B-00A5EC22BEC9}"/>
          </ac:spMkLst>
        </pc:spChg>
        <pc:spChg chg="add mod">
          <ac:chgData name="박성철" userId="b2bfd8f1-2f1b-482e-bab5-85850215cba3" providerId="ADAL" clId="{9975F077-005B-1E4A-9BC1-3D378DE159B5}" dt="2021-04-08T01:41:31.564" v="4501" actId="1076"/>
          <ac:spMkLst>
            <pc:docMk/>
            <pc:sldMk cId="650886898" sldId="283"/>
            <ac:spMk id="10" creationId="{A97408AA-F403-4047-9279-E590371BF4B5}"/>
          </ac:spMkLst>
        </pc:spChg>
        <pc:spChg chg="add mod">
          <ac:chgData name="박성철" userId="b2bfd8f1-2f1b-482e-bab5-85850215cba3" providerId="ADAL" clId="{9975F077-005B-1E4A-9BC1-3D378DE159B5}" dt="2021-04-08T01:41:31.564" v="4501" actId="1076"/>
          <ac:spMkLst>
            <pc:docMk/>
            <pc:sldMk cId="650886898" sldId="283"/>
            <ac:spMk id="11" creationId="{13444B22-4F0A-CF42-AAFC-F465B7C21EE4}"/>
          </ac:spMkLst>
        </pc:spChg>
        <pc:spChg chg="add mod">
          <ac:chgData name="박성철" userId="b2bfd8f1-2f1b-482e-bab5-85850215cba3" providerId="ADAL" clId="{9975F077-005B-1E4A-9BC1-3D378DE159B5}" dt="2021-04-08T01:41:31.564" v="4501" actId="1076"/>
          <ac:spMkLst>
            <pc:docMk/>
            <pc:sldMk cId="650886898" sldId="283"/>
            <ac:spMk id="12" creationId="{E0609B0E-84CA-6A43-A036-8F508B01D5C5}"/>
          </ac:spMkLst>
        </pc:spChg>
        <pc:spChg chg="add mod">
          <ac:chgData name="박성철" userId="b2bfd8f1-2f1b-482e-bab5-85850215cba3" providerId="ADAL" clId="{9975F077-005B-1E4A-9BC1-3D378DE159B5}" dt="2021-04-08T01:41:31.564" v="4501" actId="1076"/>
          <ac:spMkLst>
            <pc:docMk/>
            <pc:sldMk cId="650886898" sldId="283"/>
            <ac:spMk id="13" creationId="{F08D9B25-84CE-7C4F-871D-2264D8B692C1}"/>
          </ac:spMkLst>
        </pc:spChg>
        <pc:spChg chg="add del mod">
          <ac:chgData name="박성철" userId="b2bfd8f1-2f1b-482e-bab5-85850215cba3" providerId="ADAL" clId="{9975F077-005B-1E4A-9BC1-3D378DE159B5}" dt="2021-04-08T01:41:36.237" v="4502" actId="478"/>
          <ac:spMkLst>
            <pc:docMk/>
            <pc:sldMk cId="650886898" sldId="283"/>
            <ac:spMk id="14" creationId="{EAC4346E-6613-0141-82B2-B41A5324D320}"/>
          </ac:spMkLst>
        </pc:spChg>
        <pc:spChg chg="add mod">
          <ac:chgData name="박성철" userId="b2bfd8f1-2f1b-482e-bab5-85850215cba3" providerId="ADAL" clId="{9975F077-005B-1E4A-9BC1-3D378DE159B5}" dt="2021-04-08T01:41:31.564" v="4501" actId="1076"/>
          <ac:spMkLst>
            <pc:docMk/>
            <pc:sldMk cId="650886898" sldId="283"/>
            <ac:spMk id="15" creationId="{975BF675-0F76-A544-9CFF-5813B14604BD}"/>
          </ac:spMkLst>
        </pc:spChg>
        <pc:spChg chg="add mod">
          <ac:chgData name="박성철" userId="b2bfd8f1-2f1b-482e-bab5-85850215cba3" providerId="ADAL" clId="{9975F077-005B-1E4A-9BC1-3D378DE159B5}" dt="2021-04-08T01:43:01.156" v="4520" actId="1076"/>
          <ac:spMkLst>
            <pc:docMk/>
            <pc:sldMk cId="650886898" sldId="283"/>
            <ac:spMk id="18" creationId="{618BBE05-D373-E242-9EE0-C703033A57CC}"/>
          </ac:spMkLst>
        </pc:spChg>
        <pc:spChg chg="add mod">
          <ac:chgData name="박성철" userId="b2bfd8f1-2f1b-482e-bab5-85850215cba3" providerId="ADAL" clId="{9975F077-005B-1E4A-9BC1-3D378DE159B5}" dt="2021-04-08T01:41:31.564" v="4501" actId="1076"/>
          <ac:spMkLst>
            <pc:docMk/>
            <pc:sldMk cId="650886898" sldId="283"/>
            <ac:spMk id="19" creationId="{2F6FA853-1F6F-7542-91D3-D6AD6377DC01}"/>
          </ac:spMkLst>
        </pc:spChg>
        <pc:spChg chg="add mod">
          <ac:chgData name="박성철" userId="b2bfd8f1-2f1b-482e-bab5-85850215cba3" providerId="ADAL" clId="{9975F077-005B-1E4A-9BC1-3D378DE159B5}" dt="2021-04-08T01:41:31.564" v="4501" actId="1076"/>
          <ac:spMkLst>
            <pc:docMk/>
            <pc:sldMk cId="650886898" sldId="283"/>
            <ac:spMk id="20" creationId="{6F9EB1BA-6EAA-654D-8BC7-EEA9DEEDE2E8}"/>
          </ac:spMkLst>
        </pc:spChg>
        <pc:spChg chg="add mod">
          <ac:chgData name="박성철" userId="b2bfd8f1-2f1b-482e-bab5-85850215cba3" providerId="ADAL" clId="{9975F077-005B-1E4A-9BC1-3D378DE159B5}" dt="2021-04-08T01:42:39.524" v="4518" actId="1076"/>
          <ac:spMkLst>
            <pc:docMk/>
            <pc:sldMk cId="650886898" sldId="283"/>
            <ac:spMk id="23" creationId="{D2712F06-426D-9D4C-B9B0-048F1A370491}"/>
          </ac:spMkLst>
        </pc:spChg>
        <pc:picChg chg="add mod">
          <ac:chgData name="박성철" userId="b2bfd8f1-2f1b-482e-bab5-85850215cba3" providerId="ADAL" clId="{9975F077-005B-1E4A-9BC1-3D378DE159B5}" dt="2021-03-31T09:02:33.269" v="2757" actId="1076"/>
          <ac:picMkLst>
            <pc:docMk/>
            <pc:sldMk cId="650886898" sldId="283"/>
            <ac:picMk id="4" creationId="{76AC3639-D1A1-5048-A989-31022525125B}"/>
          </ac:picMkLst>
        </pc:picChg>
        <pc:picChg chg="add mod">
          <ac:chgData name="박성철" userId="b2bfd8f1-2f1b-482e-bab5-85850215cba3" providerId="ADAL" clId="{9975F077-005B-1E4A-9BC1-3D378DE159B5}" dt="2021-03-31T09:02:47.323" v="2760" actId="1076"/>
          <ac:picMkLst>
            <pc:docMk/>
            <pc:sldMk cId="650886898" sldId="283"/>
            <ac:picMk id="5" creationId="{AF57DB36-4BBB-304C-8F5E-BF9AC6874D14}"/>
          </ac:picMkLst>
        </pc:picChg>
        <pc:cxnChg chg="add mod">
          <ac:chgData name="박성철" userId="b2bfd8f1-2f1b-482e-bab5-85850215cba3" providerId="ADAL" clId="{9975F077-005B-1E4A-9BC1-3D378DE159B5}" dt="2021-04-08T01:41:59.047" v="4505" actId="1035"/>
          <ac:cxnSpMkLst>
            <pc:docMk/>
            <pc:sldMk cId="650886898" sldId="283"/>
            <ac:cxnSpMk id="3" creationId="{9062F52D-6BFC-554E-8A6C-47E5609A6346}"/>
          </ac:cxnSpMkLst>
        </pc:cxnChg>
        <pc:cxnChg chg="add mod">
          <ac:chgData name="박성철" userId="b2bfd8f1-2f1b-482e-bab5-85850215cba3" providerId="ADAL" clId="{9975F077-005B-1E4A-9BC1-3D378DE159B5}" dt="2021-04-08T01:41:31.564" v="4501" actId="1076"/>
          <ac:cxnSpMkLst>
            <pc:docMk/>
            <pc:sldMk cId="650886898" sldId="283"/>
            <ac:cxnSpMk id="7" creationId="{3604ED48-6ED4-154B-85EE-A09EA4334277}"/>
          </ac:cxnSpMkLst>
        </pc:cxnChg>
        <pc:cxnChg chg="add mod">
          <ac:chgData name="박성철" userId="b2bfd8f1-2f1b-482e-bab5-85850215cba3" providerId="ADAL" clId="{9975F077-005B-1E4A-9BC1-3D378DE159B5}" dt="2021-04-08T01:41:31.564" v="4501" actId="1076"/>
          <ac:cxnSpMkLst>
            <pc:docMk/>
            <pc:sldMk cId="650886898" sldId="283"/>
            <ac:cxnSpMk id="8" creationId="{EC4C77AE-0AF8-A44C-A29D-9BD5ADF0F098}"/>
          </ac:cxnSpMkLst>
        </pc:cxnChg>
        <pc:cxnChg chg="add mod">
          <ac:chgData name="박성철" userId="b2bfd8f1-2f1b-482e-bab5-85850215cba3" providerId="ADAL" clId="{9975F077-005B-1E4A-9BC1-3D378DE159B5}" dt="2021-04-08T01:41:31.564" v="4501" actId="1076"/>
          <ac:cxnSpMkLst>
            <pc:docMk/>
            <pc:sldMk cId="650886898" sldId="283"/>
            <ac:cxnSpMk id="16" creationId="{5212D3A6-2378-AB45-B2C4-E20E7C8D8D47}"/>
          </ac:cxnSpMkLst>
        </pc:cxnChg>
        <pc:cxnChg chg="add mod">
          <ac:chgData name="박성철" userId="b2bfd8f1-2f1b-482e-bab5-85850215cba3" providerId="ADAL" clId="{9975F077-005B-1E4A-9BC1-3D378DE159B5}" dt="2021-04-08T01:41:31.564" v="4501" actId="1076"/>
          <ac:cxnSpMkLst>
            <pc:docMk/>
            <pc:sldMk cId="650886898" sldId="283"/>
            <ac:cxnSpMk id="17" creationId="{28C9EB5C-13DF-824E-AC1A-E728AAD8044B}"/>
          </ac:cxnSpMkLst>
        </pc:cxnChg>
        <pc:cxnChg chg="add">
          <ac:chgData name="박성철" userId="b2bfd8f1-2f1b-482e-bab5-85850215cba3" providerId="ADAL" clId="{9975F077-005B-1E4A-9BC1-3D378DE159B5}" dt="2021-04-08T01:42:16.827" v="4506" actId="11529"/>
          <ac:cxnSpMkLst>
            <pc:docMk/>
            <pc:sldMk cId="650886898" sldId="283"/>
            <ac:cxnSpMk id="22" creationId="{D99D8D23-4542-744C-8A0F-98F9A2625030}"/>
          </ac:cxnSpMkLst>
        </pc:cxnChg>
      </pc:sldChg>
      <pc:sldChg chg="addSp modSp new mod modClrScheme chgLayout">
        <pc:chgData name="박성철" userId="b2bfd8f1-2f1b-482e-bab5-85850215cba3" providerId="ADAL" clId="{9975F077-005B-1E4A-9BC1-3D378DE159B5}" dt="2021-03-31T09:27:03.985" v="3343" actId="114"/>
        <pc:sldMkLst>
          <pc:docMk/>
          <pc:sldMk cId="3222599317" sldId="284"/>
        </pc:sldMkLst>
        <pc:spChg chg="add mod">
          <ac:chgData name="박성철" userId="b2bfd8f1-2f1b-482e-bab5-85850215cba3" providerId="ADAL" clId="{9975F077-005B-1E4A-9BC1-3D378DE159B5}" dt="2021-03-31T09:03:11.669" v="2775" actId="20577"/>
          <ac:spMkLst>
            <pc:docMk/>
            <pc:sldMk cId="3222599317" sldId="284"/>
            <ac:spMk id="2" creationId="{4739900E-C083-8640-9DDB-447EC5A94318}"/>
          </ac:spMkLst>
        </pc:spChg>
        <pc:spChg chg="add mod">
          <ac:chgData name="박성철" userId="b2bfd8f1-2f1b-482e-bab5-85850215cba3" providerId="ADAL" clId="{9975F077-005B-1E4A-9BC1-3D378DE159B5}" dt="2021-03-31T09:24:17.154" v="3259" actId="20577"/>
          <ac:spMkLst>
            <pc:docMk/>
            <pc:sldMk cId="3222599317" sldId="284"/>
            <ac:spMk id="3" creationId="{33F64F6C-AAFE-5944-AED9-551C27271623}"/>
          </ac:spMkLst>
        </pc:spChg>
        <pc:spChg chg="add mod">
          <ac:chgData name="박성철" userId="b2bfd8f1-2f1b-482e-bab5-85850215cba3" providerId="ADAL" clId="{9975F077-005B-1E4A-9BC1-3D378DE159B5}" dt="2021-03-31T09:27:03.985" v="3343" actId="114"/>
          <ac:spMkLst>
            <pc:docMk/>
            <pc:sldMk cId="3222599317" sldId="284"/>
            <ac:spMk id="4" creationId="{3C3FFD34-B305-A24C-AC19-EB83C5E8FBE1}"/>
          </ac:spMkLst>
        </pc:spChg>
      </pc:sldChg>
      <pc:sldChg chg="addSp delSp modSp new mod modClrScheme chgLayout">
        <pc:chgData name="박성철" userId="b2bfd8f1-2f1b-482e-bab5-85850215cba3" providerId="ADAL" clId="{9975F077-005B-1E4A-9BC1-3D378DE159B5}" dt="2021-03-31T09:25:43.037" v="3273" actId="1076"/>
        <pc:sldMkLst>
          <pc:docMk/>
          <pc:sldMk cId="3177290853" sldId="285"/>
        </pc:sldMkLst>
        <pc:spChg chg="del">
          <ac:chgData name="박성철" userId="b2bfd8f1-2f1b-482e-bab5-85850215cba3" providerId="ADAL" clId="{9975F077-005B-1E4A-9BC1-3D378DE159B5}" dt="2021-03-31T09:25:15.537" v="3261" actId="700"/>
          <ac:spMkLst>
            <pc:docMk/>
            <pc:sldMk cId="3177290853" sldId="285"/>
            <ac:spMk id="2" creationId="{B63777F8-5563-7747-9404-9A00784D2DE8}"/>
          </ac:spMkLst>
        </pc:spChg>
        <pc:spChg chg="del">
          <ac:chgData name="박성철" userId="b2bfd8f1-2f1b-482e-bab5-85850215cba3" providerId="ADAL" clId="{9975F077-005B-1E4A-9BC1-3D378DE159B5}" dt="2021-03-31T09:25:15.537" v="3261" actId="700"/>
          <ac:spMkLst>
            <pc:docMk/>
            <pc:sldMk cId="3177290853" sldId="285"/>
            <ac:spMk id="3" creationId="{1B69D191-C0A4-BF42-ADC2-670F9FFE18B8}"/>
          </ac:spMkLst>
        </pc:spChg>
        <pc:picChg chg="add mod">
          <ac:chgData name="박성철" userId="b2bfd8f1-2f1b-482e-bab5-85850215cba3" providerId="ADAL" clId="{9975F077-005B-1E4A-9BC1-3D378DE159B5}" dt="2021-03-31T09:25:43.037" v="3273" actId="1076"/>
          <ac:picMkLst>
            <pc:docMk/>
            <pc:sldMk cId="3177290853" sldId="285"/>
            <ac:picMk id="4" creationId="{1F1B53FF-7330-6443-B573-40420571142A}"/>
          </ac:picMkLst>
        </pc:picChg>
        <pc:picChg chg="add mod">
          <ac:chgData name="박성철" userId="b2bfd8f1-2f1b-482e-bab5-85850215cba3" providerId="ADAL" clId="{9975F077-005B-1E4A-9BC1-3D378DE159B5}" dt="2021-03-31T09:25:41.463" v="3271" actId="1076"/>
          <ac:picMkLst>
            <pc:docMk/>
            <pc:sldMk cId="3177290853" sldId="285"/>
            <ac:picMk id="5" creationId="{224C9A10-2C31-984B-82DE-E92C40A9CE68}"/>
          </ac:picMkLst>
        </pc:picChg>
      </pc:sldChg>
      <pc:sldChg chg="addSp modSp new mod">
        <pc:chgData name="박성철" userId="b2bfd8f1-2f1b-482e-bab5-85850215cba3" providerId="ADAL" clId="{9975F077-005B-1E4A-9BC1-3D378DE159B5}" dt="2021-03-31T09:35:50.695" v="3350" actId="1076"/>
        <pc:sldMkLst>
          <pc:docMk/>
          <pc:sldMk cId="3975636485" sldId="286"/>
        </pc:sldMkLst>
        <pc:picChg chg="add mod">
          <ac:chgData name="박성철" userId="b2bfd8f1-2f1b-482e-bab5-85850215cba3" providerId="ADAL" clId="{9975F077-005B-1E4A-9BC1-3D378DE159B5}" dt="2021-03-31T09:35:17.496" v="3348" actId="1076"/>
          <ac:picMkLst>
            <pc:docMk/>
            <pc:sldMk cId="3975636485" sldId="286"/>
            <ac:picMk id="2" creationId="{D8C1419C-83D8-0A45-8CEE-A7D5ECC0FF02}"/>
          </ac:picMkLst>
        </pc:picChg>
        <pc:picChg chg="add mod">
          <ac:chgData name="박성철" userId="b2bfd8f1-2f1b-482e-bab5-85850215cba3" providerId="ADAL" clId="{9975F077-005B-1E4A-9BC1-3D378DE159B5}" dt="2021-03-31T09:35:50.695" v="3350" actId="1076"/>
          <ac:picMkLst>
            <pc:docMk/>
            <pc:sldMk cId="3975636485" sldId="286"/>
            <ac:picMk id="3" creationId="{8A46836E-FC56-D744-8C75-7F1FD6B30935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09:39:37.699" v="3558" actId="1076"/>
        <pc:sldMkLst>
          <pc:docMk/>
          <pc:sldMk cId="3895125811" sldId="287"/>
        </pc:sldMkLst>
        <pc:spChg chg="add mod">
          <ac:chgData name="박성철" userId="b2bfd8f1-2f1b-482e-bab5-85850215cba3" providerId="ADAL" clId="{9975F077-005B-1E4A-9BC1-3D378DE159B5}" dt="2021-03-31T09:36:47.899" v="3383" actId="20577"/>
          <ac:spMkLst>
            <pc:docMk/>
            <pc:sldMk cId="3895125811" sldId="287"/>
            <ac:spMk id="2" creationId="{E12750DA-2955-684B-9B97-EECF0A2C4FAB}"/>
          </ac:spMkLst>
        </pc:spChg>
        <pc:spChg chg="add mod">
          <ac:chgData name="박성철" userId="b2bfd8f1-2f1b-482e-bab5-85850215cba3" providerId="ADAL" clId="{9975F077-005B-1E4A-9BC1-3D378DE159B5}" dt="2021-03-31T09:38:17.308" v="3556" actId="20577"/>
          <ac:spMkLst>
            <pc:docMk/>
            <pc:sldMk cId="3895125811" sldId="287"/>
            <ac:spMk id="3" creationId="{CCAECA27-F5EA-2D43-BAB5-5FC9BCCB1B55}"/>
          </ac:spMkLst>
        </pc:spChg>
        <pc:picChg chg="add mod">
          <ac:chgData name="박성철" userId="b2bfd8f1-2f1b-482e-bab5-85850215cba3" providerId="ADAL" clId="{9975F077-005B-1E4A-9BC1-3D378DE159B5}" dt="2021-03-31T09:39:37.699" v="3558" actId="1076"/>
          <ac:picMkLst>
            <pc:docMk/>
            <pc:sldMk cId="3895125811" sldId="287"/>
            <ac:picMk id="4" creationId="{686265EC-3D5B-3C41-BF0F-86478C14143A}"/>
          </ac:picMkLst>
        </pc:picChg>
      </pc:sldChg>
      <pc:sldChg chg="modSp new mod">
        <pc:chgData name="박성철" userId="b2bfd8f1-2f1b-482e-bab5-85850215cba3" providerId="ADAL" clId="{9975F077-005B-1E4A-9BC1-3D378DE159B5}" dt="2021-03-31T09:41:39.337" v="3565" actId="14"/>
        <pc:sldMkLst>
          <pc:docMk/>
          <pc:sldMk cId="3216995254" sldId="288"/>
        </pc:sldMkLst>
        <pc:spChg chg="mod">
          <ac:chgData name="박성철" userId="b2bfd8f1-2f1b-482e-bab5-85850215cba3" providerId="ADAL" clId="{9975F077-005B-1E4A-9BC1-3D378DE159B5}" dt="2021-03-31T09:41:35.001" v="3564" actId="20577"/>
          <ac:spMkLst>
            <pc:docMk/>
            <pc:sldMk cId="3216995254" sldId="288"/>
            <ac:spMk id="2" creationId="{BF110A1E-13A1-4747-8351-B7690AE99357}"/>
          </ac:spMkLst>
        </pc:spChg>
        <pc:spChg chg="mod">
          <ac:chgData name="박성철" userId="b2bfd8f1-2f1b-482e-bab5-85850215cba3" providerId="ADAL" clId="{9975F077-005B-1E4A-9BC1-3D378DE159B5}" dt="2021-03-31T09:41:39.337" v="3565" actId="14"/>
          <ac:spMkLst>
            <pc:docMk/>
            <pc:sldMk cId="3216995254" sldId="288"/>
            <ac:spMk id="3" creationId="{B3B5AC54-923F-DF46-A36A-F93179B05BF4}"/>
          </ac:spMkLst>
        </pc:spChg>
      </pc:sldChg>
      <pc:sldChg chg="addSp delSp modSp new mod modClrScheme chgLayout">
        <pc:chgData name="박성철" userId="b2bfd8f1-2f1b-482e-bab5-85850215cba3" providerId="ADAL" clId="{9975F077-005B-1E4A-9BC1-3D378DE159B5}" dt="2021-03-31T09:46:22.697" v="3590" actId="14100"/>
        <pc:sldMkLst>
          <pc:docMk/>
          <pc:sldMk cId="655163632" sldId="289"/>
        </pc:sldMkLst>
        <pc:spChg chg="del">
          <ac:chgData name="박성철" userId="b2bfd8f1-2f1b-482e-bab5-85850215cba3" providerId="ADAL" clId="{9975F077-005B-1E4A-9BC1-3D378DE159B5}" dt="2021-03-31T09:43:41.763" v="3573" actId="700"/>
          <ac:spMkLst>
            <pc:docMk/>
            <pc:sldMk cId="655163632" sldId="289"/>
            <ac:spMk id="2" creationId="{6F36165B-E271-064F-8091-8D6C3DC7CD81}"/>
          </ac:spMkLst>
        </pc:spChg>
        <pc:spChg chg="del">
          <ac:chgData name="박성철" userId="b2bfd8f1-2f1b-482e-bab5-85850215cba3" providerId="ADAL" clId="{9975F077-005B-1E4A-9BC1-3D378DE159B5}" dt="2021-03-31T09:43:41.763" v="3573" actId="700"/>
          <ac:spMkLst>
            <pc:docMk/>
            <pc:sldMk cId="655163632" sldId="289"/>
            <ac:spMk id="3" creationId="{F5B1D62E-6EDD-4541-840B-9FC3C70BC1D9}"/>
          </ac:spMkLst>
        </pc:spChg>
        <pc:picChg chg="add mod">
          <ac:chgData name="박성철" userId="b2bfd8f1-2f1b-482e-bab5-85850215cba3" providerId="ADAL" clId="{9975F077-005B-1E4A-9BC1-3D378DE159B5}" dt="2021-03-31T09:43:45.831" v="3576" actId="1076"/>
          <ac:picMkLst>
            <pc:docMk/>
            <pc:sldMk cId="655163632" sldId="289"/>
            <ac:picMk id="4" creationId="{5C5939E0-ABA8-D343-AE42-F6637820438B}"/>
          </ac:picMkLst>
        </pc:picChg>
        <pc:cxnChg chg="add mod">
          <ac:chgData name="박성철" userId="b2bfd8f1-2f1b-482e-bab5-85850215cba3" providerId="ADAL" clId="{9975F077-005B-1E4A-9BC1-3D378DE159B5}" dt="2021-03-31T09:45:37.576" v="3582" actId="208"/>
          <ac:cxnSpMkLst>
            <pc:docMk/>
            <pc:sldMk cId="655163632" sldId="289"/>
            <ac:cxnSpMk id="6" creationId="{5C8CAF44-3469-1A4B-A8E7-AFDC45F0D22C}"/>
          </ac:cxnSpMkLst>
        </pc:cxnChg>
        <pc:cxnChg chg="add mod">
          <ac:chgData name="박성철" userId="b2bfd8f1-2f1b-482e-bab5-85850215cba3" providerId="ADAL" clId="{9975F077-005B-1E4A-9BC1-3D378DE159B5}" dt="2021-03-31T09:45:44.137" v="3584" actId="1076"/>
          <ac:cxnSpMkLst>
            <pc:docMk/>
            <pc:sldMk cId="655163632" sldId="289"/>
            <ac:cxnSpMk id="7" creationId="{3BE9F9A5-0D72-B04D-8057-8F6654049562}"/>
          </ac:cxnSpMkLst>
        </pc:cxnChg>
        <pc:cxnChg chg="add mod">
          <ac:chgData name="박성철" userId="b2bfd8f1-2f1b-482e-bab5-85850215cba3" providerId="ADAL" clId="{9975F077-005B-1E4A-9BC1-3D378DE159B5}" dt="2021-03-31T09:46:22.697" v="3590" actId="14100"/>
          <ac:cxnSpMkLst>
            <pc:docMk/>
            <pc:sldMk cId="655163632" sldId="289"/>
            <ac:cxnSpMk id="8" creationId="{3168DE88-4371-A24A-BA53-9D70D631EDDE}"/>
          </ac:cxnSpMkLst>
        </pc:cxnChg>
        <pc:cxnChg chg="add del mod">
          <ac:chgData name="박성철" userId="b2bfd8f1-2f1b-482e-bab5-85850215cba3" providerId="ADAL" clId="{9975F077-005B-1E4A-9BC1-3D378DE159B5}" dt="2021-03-31T09:46:10.104" v="3589" actId="478"/>
          <ac:cxnSpMkLst>
            <pc:docMk/>
            <pc:sldMk cId="655163632" sldId="289"/>
            <ac:cxnSpMk id="9" creationId="{7B283896-530C-394D-BF66-C02042C757CD}"/>
          </ac:cxnSpMkLst>
        </pc:cxnChg>
      </pc:sldChg>
      <pc:sldChg chg="addSp modSp new">
        <pc:chgData name="박성철" userId="b2bfd8f1-2f1b-482e-bab5-85850215cba3" providerId="ADAL" clId="{9975F077-005B-1E4A-9BC1-3D378DE159B5}" dt="2021-03-31T09:44:42.204" v="3580" actId="1076"/>
        <pc:sldMkLst>
          <pc:docMk/>
          <pc:sldMk cId="1172992898" sldId="290"/>
        </pc:sldMkLst>
        <pc:picChg chg="add mod">
          <ac:chgData name="박성철" userId="b2bfd8f1-2f1b-482e-bab5-85850215cba3" providerId="ADAL" clId="{9975F077-005B-1E4A-9BC1-3D378DE159B5}" dt="2021-03-31T09:44:42.204" v="3580" actId="1076"/>
          <ac:picMkLst>
            <pc:docMk/>
            <pc:sldMk cId="1172992898" sldId="290"/>
            <ac:picMk id="10242" creationId="{705FD5C0-53F9-E745-9AE2-B0BF65AC1906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10:25:23.055" v="3649"/>
        <pc:sldMkLst>
          <pc:docMk/>
          <pc:sldMk cId="4098601148" sldId="291"/>
        </pc:sldMkLst>
        <pc:spChg chg="del">
          <ac:chgData name="박성철" userId="b2bfd8f1-2f1b-482e-bab5-85850215cba3" providerId="ADAL" clId="{9975F077-005B-1E4A-9BC1-3D378DE159B5}" dt="2021-03-31T10:24:28.373" v="3638" actId="700"/>
          <ac:spMkLst>
            <pc:docMk/>
            <pc:sldMk cId="4098601148" sldId="291"/>
            <ac:spMk id="2" creationId="{00355B5E-C3B6-DB44-ADD6-419CA5334181}"/>
          </ac:spMkLst>
        </pc:spChg>
        <pc:spChg chg="del">
          <ac:chgData name="박성철" userId="b2bfd8f1-2f1b-482e-bab5-85850215cba3" providerId="ADAL" clId="{9975F077-005B-1E4A-9BC1-3D378DE159B5}" dt="2021-03-31T10:24:28.373" v="3638" actId="700"/>
          <ac:spMkLst>
            <pc:docMk/>
            <pc:sldMk cId="4098601148" sldId="291"/>
            <ac:spMk id="3" creationId="{F7AE5AC0-6D10-6C4B-B60E-5C20E169CC86}"/>
          </ac:spMkLst>
        </pc:spChg>
        <pc:spChg chg="add del mod">
          <ac:chgData name="박성철" userId="b2bfd8f1-2f1b-482e-bab5-85850215cba3" providerId="ADAL" clId="{9975F077-005B-1E4A-9BC1-3D378DE159B5}" dt="2021-03-31T10:25:23.055" v="3649"/>
          <ac:spMkLst>
            <pc:docMk/>
            <pc:sldMk cId="4098601148" sldId="291"/>
            <ac:spMk id="5" creationId="{BAFFC43B-DCC1-C74A-B7E7-CA39BE8F1A11}"/>
          </ac:spMkLst>
        </pc:spChg>
        <pc:picChg chg="add mod">
          <ac:chgData name="박성철" userId="b2bfd8f1-2f1b-482e-bab5-85850215cba3" providerId="ADAL" clId="{9975F077-005B-1E4A-9BC1-3D378DE159B5}" dt="2021-03-31T10:25:14.011" v="3645" actId="1076"/>
          <ac:picMkLst>
            <pc:docMk/>
            <pc:sldMk cId="4098601148" sldId="291"/>
            <ac:picMk id="4" creationId="{BFE82547-52D2-A846-9367-8C7202D35ABF}"/>
          </ac:picMkLst>
        </pc:picChg>
        <pc:picChg chg="add mod">
          <ac:chgData name="박성철" userId="b2bfd8f1-2f1b-482e-bab5-85850215cba3" providerId="ADAL" clId="{9975F077-005B-1E4A-9BC1-3D378DE159B5}" dt="2021-03-31T10:25:19.535" v="3647" actId="1076"/>
          <ac:picMkLst>
            <pc:docMk/>
            <pc:sldMk cId="4098601148" sldId="291"/>
            <ac:picMk id="6" creationId="{614D0C4E-6A67-2D42-99CD-319D5A8E5CC9}"/>
          </ac:picMkLst>
        </pc:picChg>
      </pc:sldChg>
      <pc:sldChg chg="addSp modSp new mod">
        <pc:chgData name="박성철" userId="b2bfd8f1-2f1b-482e-bab5-85850215cba3" providerId="ADAL" clId="{9975F077-005B-1E4A-9BC1-3D378DE159B5}" dt="2021-03-31T10:39:16.754" v="3653" actId="1076"/>
        <pc:sldMkLst>
          <pc:docMk/>
          <pc:sldMk cId="2179623621" sldId="292"/>
        </pc:sldMkLst>
        <pc:picChg chg="add mod">
          <ac:chgData name="박성철" userId="b2bfd8f1-2f1b-482e-bab5-85850215cba3" providerId="ADAL" clId="{9975F077-005B-1E4A-9BC1-3D378DE159B5}" dt="2021-03-31T10:39:16.754" v="3653" actId="1076"/>
          <ac:picMkLst>
            <pc:docMk/>
            <pc:sldMk cId="2179623621" sldId="292"/>
            <ac:picMk id="2" creationId="{81D0782C-47AD-2340-A289-E53AAFCF65C3}"/>
          </ac:picMkLst>
        </pc:picChg>
      </pc:sldChg>
      <pc:sldChg chg="addSp modSp new mod">
        <pc:chgData name="박성철" userId="b2bfd8f1-2f1b-482e-bab5-85850215cba3" providerId="ADAL" clId="{9975F077-005B-1E4A-9BC1-3D378DE159B5}" dt="2021-03-31T10:39:38.928" v="3658" actId="1076"/>
        <pc:sldMkLst>
          <pc:docMk/>
          <pc:sldMk cId="3166529398" sldId="293"/>
        </pc:sldMkLst>
        <pc:picChg chg="add mod">
          <ac:chgData name="박성철" userId="b2bfd8f1-2f1b-482e-bab5-85850215cba3" providerId="ADAL" clId="{9975F077-005B-1E4A-9BC1-3D378DE159B5}" dt="2021-03-31T10:39:38.928" v="3658" actId="1076"/>
          <ac:picMkLst>
            <pc:docMk/>
            <pc:sldMk cId="3166529398" sldId="293"/>
            <ac:picMk id="2" creationId="{30B348F0-32AD-3D45-B993-D630B7FD19DC}"/>
          </ac:picMkLst>
        </pc:picChg>
      </pc:sldChg>
      <pc:sldChg chg="addSp delSp modSp new mod">
        <pc:chgData name="박성철" userId="b2bfd8f1-2f1b-482e-bab5-85850215cba3" providerId="ADAL" clId="{9975F077-005B-1E4A-9BC1-3D378DE159B5}" dt="2021-03-31T10:42:04.671" v="3680" actId="404"/>
        <pc:sldMkLst>
          <pc:docMk/>
          <pc:sldMk cId="3977860825" sldId="294"/>
        </pc:sldMkLst>
        <pc:spChg chg="add mod">
          <ac:chgData name="박성철" userId="b2bfd8f1-2f1b-482e-bab5-85850215cba3" providerId="ADAL" clId="{9975F077-005B-1E4A-9BC1-3D378DE159B5}" dt="2021-03-31T10:42:04.671" v="3680" actId="404"/>
          <ac:spMkLst>
            <pc:docMk/>
            <pc:sldMk cId="3977860825" sldId="294"/>
            <ac:spMk id="3" creationId="{8D1C2F81-5014-4B43-94CC-1D25BA3705EF}"/>
          </ac:spMkLst>
        </pc:spChg>
        <pc:spChg chg="add del mod">
          <ac:chgData name="박성철" userId="b2bfd8f1-2f1b-482e-bab5-85850215cba3" providerId="ADAL" clId="{9975F077-005B-1E4A-9BC1-3D378DE159B5}" dt="2021-03-31T10:41:59.260" v="3678"/>
          <ac:spMkLst>
            <pc:docMk/>
            <pc:sldMk cId="3977860825" sldId="294"/>
            <ac:spMk id="4" creationId="{ECAA1A21-47BA-7D47-8745-E11614D2BD29}"/>
          </ac:spMkLst>
        </pc:spChg>
        <pc:picChg chg="add mod">
          <ac:chgData name="박성철" userId="b2bfd8f1-2f1b-482e-bab5-85850215cba3" providerId="ADAL" clId="{9975F077-005B-1E4A-9BC1-3D378DE159B5}" dt="2021-03-31T10:40:02.744" v="3663" actId="1076"/>
          <ac:picMkLst>
            <pc:docMk/>
            <pc:sldMk cId="3977860825" sldId="294"/>
            <ac:picMk id="2" creationId="{177DDEAB-D8B8-994B-AD52-389AEFE7225F}"/>
          </ac:picMkLst>
        </pc:picChg>
      </pc:sldChg>
      <pc:sldChg chg="addSp modSp new mod">
        <pc:chgData name="박성철" userId="b2bfd8f1-2f1b-482e-bab5-85850215cba3" providerId="ADAL" clId="{9975F077-005B-1E4A-9BC1-3D378DE159B5}" dt="2021-03-31T10:43:49.730" v="3686" actId="1076"/>
        <pc:sldMkLst>
          <pc:docMk/>
          <pc:sldMk cId="641073829" sldId="295"/>
        </pc:sldMkLst>
        <pc:spChg chg="mod">
          <ac:chgData name="박성철" userId="b2bfd8f1-2f1b-482e-bab5-85850215cba3" providerId="ADAL" clId="{9975F077-005B-1E4A-9BC1-3D378DE159B5}" dt="2021-03-31T10:43:23.918" v="3682"/>
          <ac:spMkLst>
            <pc:docMk/>
            <pc:sldMk cId="641073829" sldId="295"/>
            <ac:spMk id="2" creationId="{14D0E36D-9AA1-8746-BD8A-D7C8D2FD4B43}"/>
          </ac:spMkLst>
        </pc:spChg>
        <pc:spChg chg="mod">
          <ac:chgData name="박성철" userId="b2bfd8f1-2f1b-482e-bab5-85850215cba3" providerId="ADAL" clId="{9975F077-005B-1E4A-9BC1-3D378DE159B5}" dt="2021-03-31T10:43:34.233" v="3684" actId="404"/>
          <ac:spMkLst>
            <pc:docMk/>
            <pc:sldMk cId="641073829" sldId="295"/>
            <ac:spMk id="3" creationId="{77493223-52C7-6B43-B164-CC79F072B78F}"/>
          </ac:spMkLst>
        </pc:spChg>
        <pc:picChg chg="add mod">
          <ac:chgData name="박성철" userId="b2bfd8f1-2f1b-482e-bab5-85850215cba3" providerId="ADAL" clId="{9975F077-005B-1E4A-9BC1-3D378DE159B5}" dt="2021-03-31T10:43:49.730" v="3686" actId="1076"/>
          <ac:picMkLst>
            <pc:docMk/>
            <pc:sldMk cId="641073829" sldId="295"/>
            <ac:picMk id="4" creationId="{CE18BB92-F69F-3D41-9138-F5CBACD4D5EC}"/>
          </ac:picMkLst>
        </pc:picChg>
      </pc:sldChg>
      <pc:sldChg chg="addSp delSp modSp new">
        <pc:chgData name="박성철" userId="b2bfd8f1-2f1b-482e-bab5-85850215cba3" providerId="ADAL" clId="{9975F077-005B-1E4A-9BC1-3D378DE159B5}" dt="2021-03-31T10:44:23.088" v="3689"/>
        <pc:sldMkLst>
          <pc:docMk/>
          <pc:sldMk cId="2301482058" sldId="296"/>
        </pc:sldMkLst>
        <pc:spChg chg="mod">
          <ac:chgData name="박성철" userId="b2bfd8f1-2f1b-482e-bab5-85850215cba3" providerId="ADAL" clId="{9975F077-005B-1E4A-9BC1-3D378DE159B5}" dt="2021-03-31T10:44:10.228" v="3688"/>
          <ac:spMkLst>
            <pc:docMk/>
            <pc:sldMk cId="2301482058" sldId="296"/>
            <ac:spMk id="2" creationId="{8386F5C8-B86A-1C49-BFDA-5A05F6C83F34}"/>
          </ac:spMkLst>
        </pc:spChg>
        <pc:spChg chg="del">
          <ac:chgData name="박성철" userId="b2bfd8f1-2f1b-482e-bab5-85850215cba3" providerId="ADAL" clId="{9975F077-005B-1E4A-9BC1-3D378DE159B5}" dt="2021-03-31T10:44:23.088" v="3689"/>
          <ac:spMkLst>
            <pc:docMk/>
            <pc:sldMk cId="2301482058" sldId="296"/>
            <ac:spMk id="3" creationId="{357DF8D9-9C3B-DE43-B666-5B20103D28BB}"/>
          </ac:spMkLst>
        </pc:spChg>
        <pc:picChg chg="add mod">
          <ac:chgData name="박성철" userId="b2bfd8f1-2f1b-482e-bab5-85850215cba3" providerId="ADAL" clId="{9975F077-005B-1E4A-9BC1-3D378DE159B5}" dt="2021-03-31T10:44:23.088" v="3689"/>
          <ac:picMkLst>
            <pc:docMk/>
            <pc:sldMk cId="2301482058" sldId="296"/>
            <ac:picMk id="4" creationId="{C41B1CCF-1683-6948-ABE0-1770A5226A4B}"/>
          </ac:picMkLst>
        </pc:picChg>
      </pc:sldChg>
      <pc:sldChg chg="addSp delSp modSp new">
        <pc:chgData name="박성철" userId="b2bfd8f1-2f1b-482e-bab5-85850215cba3" providerId="ADAL" clId="{9975F077-005B-1E4A-9BC1-3D378DE159B5}" dt="2021-03-31T10:45:05.094" v="3692"/>
        <pc:sldMkLst>
          <pc:docMk/>
          <pc:sldMk cId="1452081342" sldId="297"/>
        </pc:sldMkLst>
        <pc:spChg chg="mod">
          <ac:chgData name="박성철" userId="b2bfd8f1-2f1b-482e-bab5-85850215cba3" providerId="ADAL" clId="{9975F077-005B-1E4A-9BC1-3D378DE159B5}" dt="2021-03-31T10:44:51.707" v="3691"/>
          <ac:spMkLst>
            <pc:docMk/>
            <pc:sldMk cId="1452081342" sldId="297"/>
            <ac:spMk id="2" creationId="{5D519B63-2094-8C42-BB94-6612E29315E9}"/>
          </ac:spMkLst>
        </pc:spChg>
        <pc:spChg chg="del">
          <ac:chgData name="박성철" userId="b2bfd8f1-2f1b-482e-bab5-85850215cba3" providerId="ADAL" clId="{9975F077-005B-1E4A-9BC1-3D378DE159B5}" dt="2021-03-31T10:45:05.094" v="3692"/>
          <ac:spMkLst>
            <pc:docMk/>
            <pc:sldMk cId="1452081342" sldId="297"/>
            <ac:spMk id="3" creationId="{D6A34935-78E9-C847-A13F-BFD5DC935D93}"/>
          </ac:spMkLst>
        </pc:spChg>
        <pc:picChg chg="add mod">
          <ac:chgData name="박성철" userId="b2bfd8f1-2f1b-482e-bab5-85850215cba3" providerId="ADAL" clId="{9975F077-005B-1E4A-9BC1-3D378DE159B5}" dt="2021-03-31T10:45:05.094" v="3692"/>
          <ac:picMkLst>
            <pc:docMk/>
            <pc:sldMk cId="1452081342" sldId="297"/>
            <ac:picMk id="4" creationId="{5A97D2DE-B557-1246-90B8-EAAFE7583104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10:58:42.801" v="3768" actId="20577"/>
        <pc:sldMkLst>
          <pc:docMk/>
          <pc:sldMk cId="3180286949" sldId="298"/>
        </pc:sldMkLst>
        <pc:spChg chg="add mod">
          <ac:chgData name="박성철" userId="b2bfd8f1-2f1b-482e-bab5-85850215cba3" providerId="ADAL" clId="{9975F077-005B-1E4A-9BC1-3D378DE159B5}" dt="2021-03-31T10:58:30.955" v="3710" actId="20577"/>
          <ac:spMkLst>
            <pc:docMk/>
            <pc:sldMk cId="3180286949" sldId="298"/>
            <ac:spMk id="2" creationId="{BDF10CCD-386F-144B-A41C-06F84AD63724}"/>
          </ac:spMkLst>
        </pc:spChg>
        <pc:spChg chg="add mod">
          <ac:chgData name="박성철" userId="b2bfd8f1-2f1b-482e-bab5-85850215cba3" providerId="ADAL" clId="{9975F077-005B-1E4A-9BC1-3D378DE159B5}" dt="2021-03-31T10:58:42.801" v="3768" actId="20577"/>
          <ac:spMkLst>
            <pc:docMk/>
            <pc:sldMk cId="3180286949" sldId="298"/>
            <ac:spMk id="3" creationId="{5C8E1A93-D29E-E04D-BD58-99C357EE3A37}"/>
          </ac:spMkLst>
        </pc:spChg>
      </pc:sldChg>
      <pc:sldChg chg="addSp delSp modSp new mod modClrScheme chgLayout">
        <pc:chgData name="박성철" userId="b2bfd8f1-2f1b-482e-bab5-85850215cba3" providerId="ADAL" clId="{9975F077-005B-1E4A-9BC1-3D378DE159B5}" dt="2021-03-31T10:59:36.129" v="3774" actId="1076"/>
        <pc:sldMkLst>
          <pc:docMk/>
          <pc:sldMk cId="2041261401" sldId="299"/>
        </pc:sldMkLst>
        <pc:spChg chg="del">
          <ac:chgData name="박성철" userId="b2bfd8f1-2f1b-482e-bab5-85850215cba3" providerId="ADAL" clId="{9975F077-005B-1E4A-9BC1-3D378DE159B5}" dt="2021-03-31T10:59:31.197" v="3770" actId="700"/>
          <ac:spMkLst>
            <pc:docMk/>
            <pc:sldMk cId="2041261401" sldId="299"/>
            <ac:spMk id="2" creationId="{11561D52-37E9-794D-9775-FC286BD4869B}"/>
          </ac:spMkLst>
        </pc:spChg>
        <pc:spChg chg="del">
          <ac:chgData name="박성철" userId="b2bfd8f1-2f1b-482e-bab5-85850215cba3" providerId="ADAL" clId="{9975F077-005B-1E4A-9BC1-3D378DE159B5}" dt="2021-03-31T10:59:31.197" v="3770" actId="700"/>
          <ac:spMkLst>
            <pc:docMk/>
            <pc:sldMk cId="2041261401" sldId="299"/>
            <ac:spMk id="3" creationId="{28652CD2-B4CF-8E4F-B8AF-413CD7EE63D7}"/>
          </ac:spMkLst>
        </pc:spChg>
        <pc:picChg chg="add mod">
          <ac:chgData name="박성철" userId="b2bfd8f1-2f1b-482e-bab5-85850215cba3" providerId="ADAL" clId="{9975F077-005B-1E4A-9BC1-3D378DE159B5}" dt="2021-03-31T10:59:36.129" v="3774" actId="1076"/>
          <ac:picMkLst>
            <pc:docMk/>
            <pc:sldMk cId="2041261401" sldId="299"/>
            <ac:picMk id="4" creationId="{0DD292D6-7094-2C46-8F65-D7BC2B5ECCF6}"/>
          </ac:picMkLst>
        </pc:picChg>
      </pc:sldChg>
      <pc:sldChg chg="addSp modSp new mod">
        <pc:chgData name="박성철" userId="b2bfd8f1-2f1b-482e-bab5-85850215cba3" providerId="ADAL" clId="{9975F077-005B-1E4A-9BC1-3D378DE159B5}" dt="2021-03-31T11:00:19.813" v="3778" actId="1076"/>
        <pc:sldMkLst>
          <pc:docMk/>
          <pc:sldMk cId="4081814285" sldId="300"/>
        </pc:sldMkLst>
        <pc:picChg chg="add mod">
          <ac:chgData name="박성철" userId="b2bfd8f1-2f1b-482e-bab5-85850215cba3" providerId="ADAL" clId="{9975F077-005B-1E4A-9BC1-3D378DE159B5}" dt="2021-03-31T11:00:19.813" v="3778" actId="1076"/>
          <ac:picMkLst>
            <pc:docMk/>
            <pc:sldMk cId="4081814285" sldId="300"/>
            <ac:picMk id="2" creationId="{D980CB76-AFEC-C347-9F24-9A52962CC34F}"/>
          </ac:picMkLst>
        </pc:picChg>
      </pc:sldChg>
      <pc:sldChg chg="addSp new">
        <pc:chgData name="박성철" userId="b2bfd8f1-2f1b-482e-bab5-85850215cba3" providerId="ADAL" clId="{9975F077-005B-1E4A-9BC1-3D378DE159B5}" dt="2021-03-31T11:03:45.991" v="3780"/>
        <pc:sldMkLst>
          <pc:docMk/>
          <pc:sldMk cId="2510548375" sldId="301"/>
        </pc:sldMkLst>
        <pc:picChg chg="add">
          <ac:chgData name="박성철" userId="b2bfd8f1-2f1b-482e-bab5-85850215cba3" providerId="ADAL" clId="{9975F077-005B-1E4A-9BC1-3D378DE159B5}" dt="2021-03-31T11:03:45.991" v="3780"/>
          <ac:picMkLst>
            <pc:docMk/>
            <pc:sldMk cId="2510548375" sldId="301"/>
            <ac:picMk id="2" creationId="{C22619F5-90CD-0348-86A6-1C5A03842FB0}"/>
          </ac:picMkLst>
        </pc:picChg>
      </pc:sldChg>
      <pc:sldChg chg="addSp delSp modSp new mod">
        <pc:chgData name="박성철" userId="b2bfd8f1-2f1b-482e-bab5-85850215cba3" providerId="ADAL" clId="{9975F077-005B-1E4A-9BC1-3D378DE159B5}" dt="2021-03-31T11:06:41.461" v="3829" actId="1076"/>
        <pc:sldMkLst>
          <pc:docMk/>
          <pc:sldMk cId="865100610" sldId="302"/>
        </pc:sldMkLst>
        <pc:spChg chg="mod">
          <ac:chgData name="박성철" userId="b2bfd8f1-2f1b-482e-bab5-85850215cba3" providerId="ADAL" clId="{9975F077-005B-1E4A-9BC1-3D378DE159B5}" dt="2021-03-31T11:04:32.381" v="3786" actId="20577"/>
          <ac:spMkLst>
            <pc:docMk/>
            <pc:sldMk cId="865100610" sldId="302"/>
            <ac:spMk id="2" creationId="{D3F2381D-C449-0A40-832F-493E7CC836B8}"/>
          </ac:spMkLst>
        </pc:spChg>
        <pc:spChg chg="mod">
          <ac:chgData name="박성철" userId="b2bfd8f1-2f1b-482e-bab5-85850215cba3" providerId="ADAL" clId="{9975F077-005B-1E4A-9BC1-3D378DE159B5}" dt="2021-03-31T11:04:38.286" v="3816" actId="20577"/>
          <ac:spMkLst>
            <pc:docMk/>
            <pc:sldMk cId="865100610" sldId="302"/>
            <ac:spMk id="3" creationId="{A4B460E9-BE4D-8D49-87AD-9718447ADA3C}"/>
          </ac:spMkLst>
        </pc:spChg>
        <pc:picChg chg="add del mod">
          <ac:chgData name="박성철" userId="b2bfd8f1-2f1b-482e-bab5-85850215cba3" providerId="ADAL" clId="{9975F077-005B-1E4A-9BC1-3D378DE159B5}" dt="2021-03-31T11:06:39.970" v="3828" actId="478"/>
          <ac:picMkLst>
            <pc:docMk/>
            <pc:sldMk cId="865100610" sldId="302"/>
            <ac:picMk id="4" creationId="{A05321D4-375E-3243-87D9-127910C0060E}"/>
          </ac:picMkLst>
        </pc:picChg>
        <pc:picChg chg="add mod">
          <ac:chgData name="박성철" userId="b2bfd8f1-2f1b-482e-bab5-85850215cba3" providerId="ADAL" clId="{9975F077-005B-1E4A-9BC1-3D378DE159B5}" dt="2021-03-31T11:06:41.461" v="3829" actId="1076"/>
          <ac:picMkLst>
            <pc:docMk/>
            <pc:sldMk cId="865100610" sldId="302"/>
            <ac:picMk id="5" creationId="{EBA6828E-8FE8-A94B-ACA5-9876618AE31B}"/>
          </ac:picMkLst>
        </pc:picChg>
      </pc:sldChg>
      <pc:sldChg chg="addSp delSp new mod modClrScheme chgLayout">
        <pc:chgData name="박성철" userId="b2bfd8f1-2f1b-482e-bab5-85850215cba3" providerId="ADAL" clId="{9975F077-005B-1E4A-9BC1-3D378DE159B5}" dt="2021-03-31T11:05:00.159" v="3819"/>
        <pc:sldMkLst>
          <pc:docMk/>
          <pc:sldMk cId="75199945" sldId="303"/>
        </pc:sldMkLst>
        <pc:spChg chg="del">
          <ac:chgData name="박성철" userId="b2bfd8f1-2f1b-482e-bab5-85850215cba3" providerId="ADAL" clId="{9975F077-005B-1E4A-9BC1-3D378DE159B5}" dt="2021-03-31T11:04:43.719" v="3818" actId="700"/>
          <ac:spMkLst>
            <pc:docMk/>
            <pc:sldMk cId="75199945" sldId="303"/>
            <ac:spMk id="2" creationId="{95A9C102-8B3B-AD4F-B154-C465A28113BB}"/>
          </ac:spMkLst>
        </pc:spChg>
        <pc:spChg chg="del">
          <ac:chgData name="박성철" userId="b2bfd8f1-2f1b-482e-bab5-85850215cba3" providerId="ADAL" clId="{9975F077-005B-1E4A-9BC1-3D378DE159B5}" dt="2021-03-31T11:04:43.719" v="3818" actId="700"/>
          <ac:spMkLst>
            <pc:docMk/>
            <pc:sldMk cId="75199945" sldId="303"/>
            <ac:spMk id="3" creationId="{03493221-1ECA-B64B-9452-E9856F8F99B6}"/>
          </ac:spMkLst>
        </pc:spChg>
        <pc:picChg chg="add">
          <ac:chgData name="박성철" userId="b2bfd8f1-2f1b-482e-bab5-85850215cba3" providerId="ADAL" clId="{9975F077-005B-1E4A-9BC1-3D378DE159B5}" dt="2021-03-31T11:05:00.159" v="3819"/>
          <ac:picMkLst>
            <pc:docMk/>
            <pc:sldMk cId="75199945" sldId="303"/>
            <ac:picMk id="4" creationId="{6816BF13-3E9B-7E45-8ADC-DB99981A7985}"/>
          </ac:picMkLst>
        </pc:picChg>
      </pc:sldChg>
      <pc:sldChg chg="addSp new">
        <pc:chgData name="박성철" userId="b2bfd8f1-2f1b-482e-bab5-85850215cba3" providerId="ADAL" clId="{9975F077-005B-1E4A-9BC1-3D378DE159B5}" dt="2021-03-31T11:05:21.550" v="3821"/>
        <pc:sldMkLst>
          <pc:docMk/>
          <pc:sldMk cId="1446895348" sldId="304"/>
        </pc:sldMkLst>
        <pc:picChg chg="add">
          <ac:chgData name="박성철" userId="b2bfd8f1-2f1b-482e-bab5-85850215cba3" providerId="ADAL" clId="{9975F077-005B-1E4A-9BC1-3D378DE159B5}" dt="2021-03-31T11:05:21.550" v="3821"/>
          <ac:picMkLst>
            <pc:docMk/>
            <pc:sldMk cId="1446895348" sldId="304"/>
            <ac:picMk id="2" creationId="{A5F9FBD8-7F65-3543-BC0E-BD3B54A777CD}"/>
          </ac:picMkLst>
        </pc:picChg>
      </pc:sldChg>
      <pc:sldChg chg="addSp new">
        <pc:chgData name="박성철" userId="b2bfd8f1-2f1b-482e-bab5-85850215cba3" providerId="ADAL" clId="{9975F077-005B-1E4A-9BC1-3D378DE159B5}" dt="2021-03-31T11:05:35.193" v="3823"/>
        <pc:sldMkLst>
          <pc:docMk/>
          <pc:sldMk cId="3430980089" sldId="305"/>
        </pc:sldMkLst>
        <pc:picChg chg="add">
          <ac:chgData name="박성철" userId="b2bfd8f1-2f1b-482e-bab5-85850215cba3" providerId="ADAL" clId="{9975F077-005B-1E4A-9BC1-3D378DE159B5}" dt="2021-03-31T11:05:35.193" v="3823"/>
          <ac:picMkLst>
            <pc:docMk/>
            <pc:sldMk cId="3430980089" sldId="305"/>
            <ac:picMk id="2" creationId="{23488F11-3978-8042-B2AC-1884002E8FB9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3-31T11:07:41.795" v="3835" actId="1076"/>
        <pc:sldMkLst>
          <pc:docMk/>
          <pc:sldMk cId="3154893521" sldId="306"/>
        </pc:sldMkLst>
        <pc:spChg chg="del">
          <ac:chgData name="박성철" userId="b2bfd8f1-2f1b-482e-bab5-85850215cba3" providerId="ADAL" clId="{9975F077-005B-1E4A-9BC1-3D378DE159B5}" dt="2021-03-31T11:07:10.487" v="3831" actId="700"/>
          <ac:spMkLst>
            <pc:docMk/>
            <pc:sldMk cId="3154893521" sldId="306"/>
            <ac:spMk id="2" creationId="{7483A8D7-4B34-D148-BFEB-FC9EE96D2C2F}"/>
          </ac:spMkLst>
        </pc:spChg>
        <pc:spChg chg="del">
          <ac:chgData name="박성철" userId="b2bfd8f1-2f1b-482e-bab5-85850215cba3" providerId="ADAL" clId="{9975F077-005B-1E4A-9BC1-3D378DE159B5}" dt="2021-03-31T11:07:10.487" v="3831" actId="700"/>
          <ac:spMkLst>
            <pc:docMk/>
            <pc:sldMk cId="3154893521" sldId="306"/>
            <ac:spMk id="3" creationId="{1860449F-F0FA-D949-9AC4-BF044B68D5C4}"/>
          </ac:spMkLst>
        </pc:spChg>
        <pc:picChg chg="add mod">
          <ac:chgData name="박성철" userId="b2bfd8f1-2f1b-482e-bab5-85850215cba3" providerId="ADAL" clId="{9975F077-005B-1E4A-9BC1-3D378DE159B5}" dt="2021-03-31T11:07:12.916" v="3833" actId="1076"/>
          <ac:picMkLst>
            <pc:docMk/>
            <pc:sldMk cId="3154893521" sldId="306"/>
            <ac:picMk id="4" creationId="{F649DFF1-73B0-564A-A3EE-58662A436236}"/>
          </ac:picMkLst>
        </pc:picChg>
        <pc:picChg chg="add mod">
          <ac:chgData name="박성철" userId="b2bfd8f1-2f1b-482e-bab5-85850215cba3" providerId="ADAL" clId="{9975F077-005B-1E4A-9BC1-3D378DE159B5}" dt="2021-03-31T11:07:41.795" v="3835" actId="1076"/>
          <ac:picMkLst>
            <pc:docMk/>
            <pc:sldMk cId="3154893521" sldId="306"/>
            <ac:picMk id="5" creationId="{63410B78-E780-514C-B7D9-675EB14AB674}"/>
          </ac:picMkLst>
        </pc:picChg>
      </pc:sldChg>
      <pc:sldChg chg="addSp new">
        <pc:chgData name="박성철" userId="b2bfd8f1-2f1b-482e-bab5-85850215cba3" providerId="ADAL" clId="{9975F077-005B-1E4A-9BC1-3D378DE159B5}" dt="2021-03-31T11:08:02.409" v="3837"/>
        <pc:sldMkLst>
          <pc:docMk/>
          <pc:sldMk cId="3786173787" sldId="307"/>
        </pc:sldMkLst>
        <pc:picChg chg="add">
          <ac:chgData name="박성철" userId="b2bfd8f1-2f1b-482e-bab5-85850215cba3" providerId="ADAL" clId="{9975F077-005B-1E4A-9BC1-3D378DE159B5}" dt="2021-03-31T11:08:02.409" v="3837"/>
          <ac:picMkLst>
            <pc:docMk/>
            <pc:sldMk cId="3786173787" sldId="307"/>
            <ac:picMk id="2" creationId="{80FF8ED6-429F-954C-8C15-B7FA7C82C578}"/>
          </ac:picMkLst>
        </pc:picChg>
      </pc:sldChg>
      <pc:sldChg chg="addSp modSp new mod modClrScheme chgLayout">
        <pc:chgData name="박성철" userId="b2bfd8f1-2f1b-482e-bab5-85850215cba3" providerId="ADAL" clId="{9975F077-005B-1E4A-9BC1-3D378DE159B5}" dt="2021-03-31T11:08:54.453" v="3918" actId="15"/>
        <pc:sldMkLst>
          <pc:docMk/>
          <pc:sldMk cId="747988043" sldId="308"/>
        </pc:sldMkLst>
        <pc:spChg chg="add mod">
          <ac:chgData name="박성철" userId="b2bfd8f1-2f1b-482e-bab5-85850215cba3" providerId="ADAL" clId="{9975F077-005B-1E4A-9BC1-3D378DE159B5}" dt="2021-03-31T11:08:24.186" v="3842" actId="20577"/>
          <ac:spMkLst>
            <pc:docMk/>
            <pc:sldMk cId="747988043" sldId="308"/>
            <ac:spMk id="2" creationId="{F9786D57-F3B3-AB4B-873B-D06A3C4C545B}"/>
          </ac:spMkLst>
        </pc:spChg>
        <pc:spChg chg="add mod">
          <ac:chgData name="박성철" userId="b2bfd8f1-2f1b-482e-bab5-85850215cba3" providerId="ADAL" clId="{9975F077-005B-1E4A-9BC1-3D378DE159B5}" dt="2021-03-31T11:08:54.453" v="3918" actId="15"/>
          <ac:spMkLst>
            <pc:docMk/>
            <pc:sldMk cId="747988043" sldId="308"/>
            <ac:spMk id="3" creationId="{FC4304E0-76EC-BE44-88F5-53D2A2613D71}"/>
          </ac:spMkLst>
        </pc:spChg>
      </pc:sldChg>
      <pc:sldChg chg="modSp new mod">
        <pc:chgData name="박성철" userId="b2bfd8f1-2f1b-482e-bab5-85850215cba3" providerId="ADAL" clId="{9975F077-005B-1E4A-9BC1-3D378DE159B5}" dt="2021-03-31T11:13:05.160" v="3935" actId="20577"/>
        <pc:sldMkLst>
          <pc:docMk/>
          <pc:sldMk cId="1880717081" sldId="309"/>
        </pc:sldMkLst>
        <pc:spChg chg="mod">
          <ac:chgData name="박성철" userId="b2bfd8f1-2f1b-482e-bab5-85850215cba3" providerId="ADAL" clId="{9975F077-005B-1E4A-9BC1-3D378DE159B5}" dt="2021-03-31T11:13:01.148" v="3926" actId="20577"/>
          <ac:spMkLst>
            <pc:docMk/>
            <pc:sldMk cId="1880717081" sldId="309"/>
            <ac:spMk id="2" creationId="{5DBE8E32-7FC4-F442-825D-1C3552142045}"/>
          </ac:spMkLst>
        </pc:spChg>
        <pc:spChg chg="mod">
          <ac:chgData name="박성철" userId="b2bfd8f1-2f1b-482e-bab5-85850215cba3" providerId="ADAL" clId="{9975F077-005B-1E4A-9BC1-3D378DE159B5}" dt="2021-03-31T11:13:05.160" v="3935" actId="20577"/>
          <ac:spMkLst>
            <pc:docMk/>
            <pc:sldMk cId="1880717081" sldId="309"/>
            <ac:spMk id="3" creationId="{45D3F8D8-D887-1140-B4FE-6A07C7A76467}"/>
          </ac:spMkLst>
        </pc:spChg>
      </pc:sldChg>
      <pc:sldChg chg="addSp delSp modSp new mod modClrScheme chgLayout">
        <pc:chgData name="박성철" userId="b2bfd8f1-2f1b-482e-bab5-85850215cba3" providerId="ADAL" clId="{9975F077-005B-1E4A-9BC1-3D378DE159B5}" dt="2021-04-01T00:03:46.598" v="3958" actId="1076"/>
        <pc:sldMkLst>
          <pc:docMk/>
          <pc:sldMk cId="3553542774" sldId="310"/>
        </pc:sldMkLst>
        <pc:spChg chg="del">
          <ac:chgData name="박성철" userId="b2bfd8f1-2f1b-482e-bab5-85850215cba3" providerId="ADAL" clId="{9975F077-005B-1E4A-9BC1-3D378DE159B5}" dt="2021-04-01T00:00:24.950" v="3937" actId="700"/>
          <ac:spMkLst>
            <pc:docMk/>
            <pc:sldMk cId="3553542774" sldId="310"/>
            <ac:spMk id="2" creationId="{30428AA0-5A15-9143-867C-57A388D0CE8C}"/>
          </ac:spMkLst>
        </pc:spChg>
        <pc:spChg chg="del">
          <ac:chgData name="박성철" userId="b2bfd8f1-2f1b-482e-bab5-85850215cba3" providerId="ADAL" clId="{9975F077-005B-1E4A-9BC1-3D378DE159B5}" dt="2021-04-01T00:00:24.950" v="3937" actId="700"/>
          <ac:spMkLst>
            <pc:docMk/>
            <pc:sldMk cId="3553542774" sldId="310"/>
            <ac:spMk id="3" creationId="{D4EC4625-9D86-E94D-AF57-7ADE2C0933BE}"/>
          </ac:spMkLst>
        </pc:spChg>
        <pc:picChg chg="add mod">
          <ac:chgData name="박성철" userId="b2bfd8f1-2f1b-482e-bab5-85850215cba3" providerId="ADAL" clId="{9975F077-005B-1E4A-9BC1-3D378DE159B5}" dt="2021-04-01T00:03:43.436" v="3956" actId="1076"/>
          <ac:picMkLst>
            <pc:docMk/>
            <pc:sldMk cId="3553542774" sldId="310"/>
            <ac:picMk id="4" creationId="{F90F2085-0579-934E-A411-AED302F85665}"/>
          </ac:picMkLst>
        </pc:picChg>
        <pc:picChg chg="add mod">
          <ac:chgData name="박성철" userId="b2bfd8f1-2f1b-482e-bab5-85850215cba3" providerId="ADAL" clId="{9975F077-005B-1E4A-9BC1-3D378DE159B5}" dt="2021-04-01T00:03:42.300" v="3955" actId="1076"/>
          <ac:picMkLst>
            <pc:docMk/>
            <pc:sldMk cId="3553542774" sldId="310"/>
            <ac:picMk id="5" creationId="{22E3E953-0EF2-6A4C-8FF0-974ED03B54FC}"/>
          </ac:picMkLst>
        </pc:picChg>
        <pc:picChg chg="add mod">
          <ac:chgData name="박성철" userId="b2bfd8f1-2f1b-482e-bab5-85850215cba3" providerId="ADAL" clId="{9975F077-005B-1E4A-9BC1-3D378DE159B5}" dt="2021-04-01T00:03:46.598" v="3958" actId="1076"/>
          <ac:picMkLst>
            <pc:docMk/>
            <pc:sldMk cId="3553542774" sldId="310"/>
            <ac:picMk id="6" creationId="{C7F14FEB-6477-BF43-819F-1F63192E3764}"/>
          </ac:picMkLst>
        </pc:picChg>
      </pc:sldChg>
      <pc:sldChg chg="addSp modSp new mod">
        <pc:chgData name="박성철" userId="b2bfd8f1-2f1b-482e-bab5-85850215cba3" providerId="ADAL" clId="{9975F077-005B-1E4A-9BC1-3D378DE159B5}" dt="2021-04-01T00:07:15.657" v="3962" actId="1076"/>
        <pc:sldMkLst>
          <pc:docMk/>
          <pc:sldMk cId="3327021300" sldId="311"/>
        </pc:sldMkLst>
        <pc:picChg chg="add mod">
          <ac:chgData name="박성철" userId="b2bfd8f1-2f1b-482e-bab5-85850215cba3" providerId="ADAL" clId="{9975F077-005B-1E4A-9BC1-3D378DE159B5}" dt="2021-04-01T00:07:15.657" v="3962" actId="1076"/>
          <ac:picMkLst>
            <pc:docMk/>
            <pc:sldMk cId="3327021300" sldId="311"/>
            <ac:picMk id="2" creationId="{535BA758-D1D1-8941-AD17-166C720EDDDA}"/>
          </ac:picMkLst>
        </pc:picChg>
      </pc:sldChg>
      <pc:sldChg chg="addSp modSp new mod">
        <pc:chgData name="박성철" userId="b2bfd8f1-2f1b-482e-bab5-85850215cba3" providerId="ADAL" clId="{9975F077-005B-1E4A-9BC1-3D378DE159B5}" dt="2021-04-01T01:14:44.304" v="4052" actId="14100"/>
        <pc:sldMkLst>
          <pc:docMk/>
          <pc:sldMk cId="1650658077" sldId="312"/>
        </pc:sldMkLst>
        <pc:spChg chg="add mod">
          <ac:chgData name="박성철" userId="b2bfd8f1-2f1b-482e-bab5-85850215cba3" providerId="ADAL" clId="{9975F077-005B-1E4A-9BC1-3D378DE159B5}" dt="2021-04-01T01:14:44.304" v="4052" actId="14100"/>
          <ac:spMkLst>
            <pc:docMk/>
            <pc:sldMk cId="1650658077" sldId="312"/>
            <ac:spMk id="3" creationId="{96D36D60-4F88-D04C-8C0E-20DD34CCDF4D}"/>
          </ac:spMkLst>
        </pc:spChg>
        <pc:picChg chg="add mod">
          <ac:chgData name="박성철" userId="b2bfd8f1-2f1b-482e-bab5-85850215cba3" providerId="ADAL" clId="{9975F077-005B-1E4A-9BC1-3D378DE159B5}" dt="2021-04-01T01:14:21.575" v="3966" actId="1076"/>
          <ac:picMkLst>
            <pc:docMk/>
            <pc:sldMk cId="1650658077" sldId="312"/>
            <ac:picMk id="2" creationId="{A3BF6AF5-72E9-E64D-8B88-F463AD07CFD6}"/>
          </ac:picMkLst>
        </pc:picChg>
      </pc:sldChg>
      <pc:sldChg chg="addSp modSp new mod">
        <pc:chgData name="박성철" userId="b2bfd8f1-2f1b-482e-bab5-85850215cba3" providerId="ADAL" clId="{9975F077-005B-1E4A-9BC1-3D378DE159B5}" dt="2021-04-01T01:15:58.427" v="4064" actId="1076"/>
        <pc:sldMkLst>
          <pc:docMk/>
          <pc:sldMk cId="903261302" sldId="313"/>
        </pc:sldMkLst>
        <pc:spChg chg="add mod">
          <ac:chgData name="박성철" userId="b2bfd8f1-2f1b-482e-bab5-85850215cba3" providerId="ADAL" clId="{9975F077-005B-1E4A-9BC1-3D378DE159B5}" dt="2021-04-01T01:15:39.019" v="4059" actId="207"/>
          <ac:spMkLst>
            <pc:docMk/>
            <pc:sldMk cId="903261302" sldId="313"/>
            <ac:spMk id="3" creationId="{F38A0C91-B10E-B544-B7C5-3DF4189BC6A9}"/>
          </ac:spMkLst>
        </pc:spChg>
        <pc:spChg chg="add mod">
          <ac:chgData name="박성철" userId="b2bfd8f1-2f1b-482e-bab5-85850215cba3" providerId="ADAL" clId="{9975F077-005B-1E4A-9BC1-3D378DE159B5}" dt="2021-04-01T01:15:58.427" v="4064" actId="1076"/>
          <ac:spMkLst>
            <pc:docMk/>
            <pc:sldMk cId="903261302" sldId="313"/>
            <ac:spMk id="4" creationId="{0BC5E48E-55C8-704F-AC3E-665886073C67}"/>
          </ac:spMkLst>
        </pc:spChg>
        <pc:picChg chg="add mod">
          <ac:chgData name="박성철" userId="b2bfd8f1-2f1b-482e-bab5-85850215cba3" providerId="ADAL" clId="{9975F077-005B-1E4A-9BC1-3D378DE159B5}" dt="2021-04-01T01:15:17.117" v="4056" actId="1076"/>
          <ac:picMkLst>
            <pc:docMk/>
            <pc:sldMk cId="903261302" sldId="313"/>
            <ac:picMk id="2" creationId="{6F072147-0331-F443-8275-2EA1C3919D1C}"/>
          </ac:picMkLst>
        </pc:picChg>
      </pc:sldChg>
      <pc:sldChg chg="addSp delSp modSp new mod">
        <pc:chgData name="박성철" userId="b2bfd8f1-2f1b-482e-bab5-85850215cba3" providerId="ADAL" clId="{9975F077-005B-1E4A-9BC1-3D378DE159B5}" dt="2021-04-01T01:18:52.533" v="4080" actId="1076"/>
        <pc:sldMkLst>
          <pc:docMk/>
          <pc:sldMk cId="843557313" sldId="314"/>
        </pc:sldMkLst>
        <pc:picChg chg="add mod">
          <ac:chgData name="박성철" userId="b2bfd8f1-2f1b-482e-bab5-85850215cba3" providerId="ADAL" clId="{9975F077-005B-1E4A-9BC1-3D378DE159B5}" dt="2021-04-01T01:18:49.034" v="4079" actId="14100"/>
          <ac:picMkLst>
            <pc:docMk/>
            <pc:sldMk cId="843557313" sldId="314"/>
            <ac:picMk id="2" creationId="{861D0261-3548-E445-AA44-68D0AA625495}"/>
          </ac:picMkLst>
        </pc:picChg>
        <pc:picChg chg="add del mod">
          <ac:chgData name="박성철" userId="b2bfd8f1-2f1b-482e-bab5-85850215cba3" providerId="ADAL" clId="{9975F077-005B-1E4A-9BC1-3D378DE159B5}" dt="2021-04-01T01:18:36.378" v="4074" actId="478"/>
          <ac:picMkLst>
            <pc:docMk/>
            <pc:sldMk cId="843557313" sldId="314"/>
            <ac:picMk id="3" creationId="{94AEDAD9-80E0-5741-B082-591583A1610D}"/>
          </ac:picMkLst>
        </pc:picChg>
        <pc:picChg chg="add mod">
          <ac:chgData name="박성철" userId="b2bfd8f1-2f1b-482e-bab5-85850215cba3" providerId="ADAL" clId="{9975F077-005B-1E4A-9BC1-3D378DE159B5}" dt="2021-04-01T01:18:52.533" v="4080" actId="1076"/>
          <ac:picMkLst>
            <pc:docMk/>
            <pc:sldMk cId="843557313" sldId="314"/>
            <ac:picMk id="4" creationId="{A1FF530A-35D0-694B-BA26-BFE80D55DE88}"/>
          </ac:picMkLst>
        </pc:picChg>
      </pc:sldChg>
      <pc:sldChg chg="addSp modSp new mod">
        <pc:chgData name="박성철" userId="b2bfd8f1-2f1b-482e-bab5-85850215cba3" providerId="ADAL" clId="{9975F077-005B-1E4A-9BC1-3D378DE159B5}" dt="2021-04-01T01:25:18.962" v="4085" actId="1076"/>
        <pc:sldMkLst>
          <pc:docMk/>
          <pc:sldMk cId="1656231750" sldId="315"/>
        </pc:sldMkLst>
        <pc:picChg chg="add mod">
          <ac:chgData name="박성철" userId="b2bfd8f1-2f1b-482e-bab5-85850215cba3" providerId="ADAL" clId="{9975F077-005B-1E4A-9BC1-3D378DE159B5}" dt="2021-04-01T01:24:43.862" v="4083" actId="1076"/>
          <ac:picMkLst>
            <pc:docMk/>
            <pc:sldMk cId="1656231750" sldId="315"/>
            <ac:picMk id="2" creationId="{3BFBA700-6623-F74C-A669-34BB7E2C962E}"/>
          </ac:picMkLst>
        </pc:picChg>
        <pc:picChg chg="add mod">
          <ac:chgData name="박성철" userId="b2bfd8f1-2f1b-482e-bab5-85850215cba3" providerId="ADAL" clId="{9975F077-005B-1E4A-9BC1-3D378DE159B5}" dt="2021-04-01T01:25:18.962" v="4085" actId="1076"/>
          <ac:picMkLst>
            <pc:docMk/>
            <pc:sldMk cId="1656231750" sldId="315"/>
            <ac:picMk id="3" creationId="{8889802B-CD51-A946-AC57-D17E33D4AFCC}"/>
          </ac:picMkLst>
        </pc:picChg>
      </pc:sldChg>
      <pc:sldChg chg="addSp modSp new mod">
        <pc:chgData name="박성철" userId="b2bfd8f1-2f1b-482e-bab5-85850215cba3" providerId="ADAL" clId="{9975F077-005B-1E4A-9BC1-3D378DE159B5}" dt="2021-04-01T01:31:14.839" v="4255" actId="20577"/>
        <pc:sldMkLst>
          <pc:docMk/>
          <pc:sldMk cId="3904978790" sldId="316"/>
        </pc:sldMkLst>
        <pc:spChg chg="add mod">
          <ac:chgData name="박성철" userId="b2bfd8f1-2f1b-482e-bab5-85850215cba3" providerId="ADAL" clId="{9975F077-005B-1E4A-9BC1-3D378DE159B5}" dt="2021-04-01T01:26:59.009" v="4096" actId="208"/>
          <ac:spMkLst>
            <pc:docMk/>
            <pc:sldMk cId="3904978790" sldId="316"/>
            <ac:spMk id="4" creationId="{D07E72F0-FAAA-4342-BE66-25F4A2A7EEF2}"/>
          </ac:spMkLst>
        </pc:spChg>
        <pc:spChg chg="add mod">
          <ac:chgData name="박성철" userId="b2bfd8f1-2f1b-482e-bab5-85850215cba3" providerId="ADAL" clId="{9975F077-005B-1E4A-9BC1-3D378DE159B5}" dt="2021-04-01T01:30:36.551" v="4216" actId="1076"/>
          <ac:spMkLst>
            <pc:docMk/>
            <pc:sldMk cId="3904978790" sldId="316"/>
            <ac:spMk id="5" creationId="{5778D1CA-890A-AF47-B7AE-32E50948EEFA}"/>
          </ac:spMkLst>
        </pc:spChg>
        <pc:spChg chg="add mod">
          <ac:chgData name="박성철" userId="b2bfd8f1-2f1b-482e-bab5-85850215cba3" providerId="ADAL" clId="{9975F077-005B-1E4A-9BC1-3D378DE159B5}" dt="2021-04-01T01:30:47.385" v="4220" actId="208"/>
          <ac:spMkLst>
            <pc:docMk/>
            <pc:sldMk cId="3904978790" sldId="316"/>
            <ac:spMk id="6" creationId="{19B3E275-5517-AF46-80E0-F581EAFB274A}"/>
          </ac:spMkLst>
        </pc:spChg>
        <pc:spChg chg="add mod">
          <ac:chgData name="박성철" userId="b2bfd8f1-2f1b-482e-bab5-85850215cba3" providerId="ADAL" clId="{9975F077-005B-1E4A-9BC1-3D378DE159B5}" dt="2021-04-01T01:31:14.839" v="4255" actId="20577"/>
          <ac:spMkLst>
            <pc:docMk/>
            <pc:sldMk cId="3904978790" sldId="316"/>
            <ac:spMk id="7" creationId="{1FCE352D-E448-E14E-9DC9-B7A9B3921A73}"/>
          </ac:spMkLst>
        </pc:spChg>
        <pc:picChg chg="add mod">
          <ac:chgData name="박성철" userId="b2bfd8f1-2f1b-482e-bab5-85850215cba3" providerId="ADAL" clId="{9975F077-005B-1E4A-9BC1-3D378DE159B5}" dt="2021-04-01T01:26:08.979" v="4091" actId="1076"/>
          <ac:picMkLst>
            <pc:docMk/>
            <pc:sldMk cId="3904978790" sldId="316"/>
            <ac:picMk id="2" creationId="{AA7E769E-DFDF-524C-9514-C89677ACE7F6}"/>
          </ac:picMkLst>
        </pc:picChg>
        <pc:picChg chg="add mod">
          <ac:chgData name="박성철" userId="b2bfd8f1-2f1b-482e-bab5-85850215cba3" providerId="ADAL" clId="{9975F077-005B-1E4A-9BC1-3D378DE159B5}" dt="2021-04-01T01:26:36.531" v="4093" actId="1076"/>
          <ac:picMkLst>
            <pc:docMk/>
            <pc:sldMk cId="3904978790" sldId="316"/>
            <ac:picMk id="3" creationId="{7F56D9CC-D343-6742-83E5-2475A3CA0C50}"/>
          </ac:picMkLst>
        </pc:picChg>
      </pc:sldChg>
      <pc:sldChg chg="addSp delSp modSp new mod">
        <pc:chgData name="박성철" userId="b2bfd8f1-2f1b-482e-bab5-85850215cba3" providerId="ADAL" clId="{9975F077-005B-1E4A-9BC1-3D378DE159B5}" dt="2021-04-01T01:31:27.438" v="4285" actId="14100"/>
        <pc:sldMkLst>
          <pc:docMk/>
          <pc:sldMk cId="1577903816" sldId="317"/>
        </pc:sldMkLst>
        <pc:spChg chg="add mod">
          <ac:chgData name="박성철" userId="b2bfd8f1-2f1b-482e-bab5-85850215cba3" providerId="ADAL" clId="{9975F077-005B-1E4A-9BC1-3D378DE159B5}" dt="2021-04-01T01:30:02.364" v="4160" actId="14100"/>
          <ac:spMkLst>
            <pc:docMk/>
            <pc:sldMk cId="1577903816" sldId="317"/>
            <ac:spMk id="6" creationId="{295D5F68-28C5-764C-999C-05FB95E075CA}"/>
          </ac:spMkLst>
        </pc:spChg>
        <pc:spChg chg="add mod">
          <ac:chgData name="박성철" userId="b2bfd8f1-2f1b-482e-bab5-85850215cba3" providerId="ADAL" clId="{9975F077-005B-1E4A-9BC1-3D378DE159B5}" dt="2021-04-01T01:29:59.122" v="4159" actId="688"/>
          <ac:spMkLst>
            <pc:docMk/>
            <pc:sldMk cId="1577903816" sldId="317"/>
            <ac:spMk id="7" creationId="{ACB85FB3-9A18-A749-8908-1B0304E49231}"/>
          </ac:spMkLst>
        </pc:spChg>
        <pc:spChg chg="add mod">
          <ac:chgData name="박성철" userId="b2bfd8f1-2f1b-482e-bab5-85850215cba3" providerId="ADAL" clId="{9975F077-005B-1E4A-9BC1-3D378DE159B5}" dt="2021-04-01T01:31:27.438" v="4285" actId="14100"/>
          <ac:spMkLst>
            <pc:docMk/>
            <pc:sldMk cId="1577903816" sldId="317"/>
            <ac:spMk id="8" creationId="{F126291D-77D1-E842-8D66-4A4ED91848C2}"/>
          </ac:spMkLst>
        </pc:spChg>
        <pc:picChg chg="add mod">
          <ac:chgData name="박성철" userId="b2bfd8f1-2f1b-482e-bab5-85850215cba3" providerId="ADAL" clId="{9975F077-005B-1E4A-9BC1-3D378DE159B5}" dt="2021-04-01T01:28:23.283" v="4106" actId="1076"/>
          <ac:picMkLst>
            <pc:docMk/>
            <pc:sldMk cId="1577903816" sldId="317"/>
            <ac:picMk id="2" creationId="{073073A1-0141-1D48-A141-42B237B30690}"/>
          </ac:picMkLst>
        </pc:picChg>
        <pc:picChg chg="add del">
          <ac:chgData name="박성철" userId="b2bfd8f1-2f1b-482e-bab5-85850215cba3" providerId="ADAL" clId="{9975F077-005B-1E4A-9BC1-3D378DE159B5}" dt="2021-04-01T01:28:19.142" v="4104"/>
          <ac:picMkLst>
            <pc:docMk/>
            <pc:sldMk cId="1577903816" sldId="317"/>
            <ac:picMk id="3" creationId="{E48DCE1D-2AA9-B441-8E39-38551176F8C3}"/>
          </ac:picMkLst>
        </pc:picChg>
        <pc:picChg chg="add del">
          <ac:chgData name="박성철" userId="b2bfd8f1-2f1b-482e-bab5-85850215cba3" providerId="ADAL" clId="{9975F077-005B-1E4A-9BC1-3D378DE159B5}" dt="2021-04-01T01:28:52.309" v="4108" actId="478"/>
          <ac:picMkLst>
            <pc:docMk/>
            <pc:sldMk cId="1577903816" sldId="317"/>
            <ac:picMk id="4" creationId="{7EBD6EE1-60C7-1D44-83CF-0CB95A94955B}"/>
          </ac:picMkLst>
        </pc:picChg>
        <pc:picChg chg="add mod">
          <ac:chgData name="박성철" userId="b2bfd8f1-2f1b-482e-bab5-85850215cba3" providerId="ADAL" clId="{9975F077-005B-1E4A-9BC1-3D378DE159B5}" dt="2021-04-01T01:29:16.833" v="4111" actId="1076"/>
          <ac:picMkLst>
            <pc:docMk/>
            <pc:sldMk cId="1577903816" sldId="317"/>
            <ac:picMk id="5" creationId="{BA8488AC-DA36-774E-88F4-DA2E63BF1DEF}"/>
          </ac:picMkLst>
        </pc:picChg>
      </pc:sldChg>
      <pc:sldChg chg="addSp modSp new mod">
        <pc:chgData name="박성철" userId="b2bfd8f1-2f1b-482e-bab5-85850215cba3" providerId="ADAL" clId="{9975F077-005B-1E4A-9BC1-3D378DE159B5}" dt="2021-04-01T01:37:57.914" v="4313" actId="1076"/>
        <pc:sldMkLst>
          <pc:docMk/>
          <pc:sldMk cId="3573833152" sldId="318"/>
        </pc:sldMkLst>
        <pc:picChg chg="add mod">
          <ac:chgData name="박성철" userId="b2bfd8f1-2f1b-482e-bab5-85850215cba3" providerId="ADAL" clId="{9975F077-005B-1E4A-9BC1-3D378DE159B5}" dt="2021-04-01T01:32:59.056" v="4302" actId="14100"/>
          <ac:picMkLst>
            <pc:docMk/>
            <pc:sldMk cId="3573833152" sldId="318"/>
            <ac:picMk id="2" creationId="{0B3E7A05-146D-4449-AFDF-F1236276CF75}"/>
          </ac:picMkLst>
        </pc:picChg>
        <pc:picChg chg="add mod">
          <ac:chgData name="박성철" userId="b2bfd8f1-2f1b-482e-bab5-85850215cba3" providerId="ADAL" clId="{9975F077-005B-1E4A-9BC1-3D378DE159B5}" dt="2021-04-01T01:36:51.111" v="4309" actId="1076"/>
          <ac:picMkLst>
            <pc:docMk/>
            <pc:sldMk cId="3573833152" sldId="318"/>
            <ac:picMk id="3" creationId="{1DD88FAE-0ECF-1940-864A-772D5AE96C07}"/>
          </ac:picMkLst>
        </pc:picChg>
        <pc:picChg chg="add mod">
          <ac:chgData name="박성철" userId="b2bfd8f1-2f1b-482e-bab5-85850215cba3" providerId="ADAL" clId="{9975F077-005B-1E4A-9BC1-3D378DE159B5}" dt="2021-04-01T01:37:57.914" v="4313" actId="1076"/>
          <ac:picMkLst>
            <pc:docMk/>
            <pc:sldMk cId="3573833152" sldId="318"/>
            <ac:picMk id="4" creationId="{7124C866-466F-134F-822A-FAE44CB73B84}"/>
          </ac:picMkLst>
        </pc:picChg>
      </pc:sldChg>
      <pc:sldChg chg="addSp new">
        <pc:chgData name="박성철" userId="b2bfd8f1-2f1b-482e-bab5-85850215cba3" providerId="ADAL" clId="{9975F077-005B-1E4A-9BC1-3D378DE159B5}" dt="2021-04-01T01:33:26.511" v="4303"/>
        <pc:sldMkLst>
          <pc:docMk/>
          <pc:sldMk cId="4023645360" sldId="319"/>
        </pc:sldMkLst>
        <pc:picChg chg="add">
          <ac:chgData name="박성철" userId="b2bfd8f1-2f1b-482e-bab5-85850215cba3" providerId="ADAL" clId="{9975F077-005B-1E4A-9BC1-3D378DE159B5}" dt="2021-04-01T01:33:26.511" v="4303"/>
          <ac:picMkLst>
            <pc:docMk/>
            <pc:sldMk cId="4023645360" sldId="319"/>
            <ac:picMk id="2" creationId="{FBDC476A-B2F0-F447-A98B-EA965A8ED7F9}"/>
          </ac:picMkLst>
        </pc:picChg>
      </pc:sldChg>
      <pc:sldChg chg="addSp delSp modSp new mod ord">
        <pc:chgData name="박성철" userId="b2bfd8f1-2f1b-482e-bab5-85850215cba3" providerId="ADAL" clId="{9975F077-005B-1E4A-9BC1-3D378DE159B5}" dt="2021-04-01T01:32:51.889" v="4298" actId="1076"/>
        <pc:sldMkLst>
          <pc:docMk/>
          <pc:sldMk cId="2260226862" sldId="320"/>
        </pc:sldMkLst>
        <pc:picChg chg="add mod">
          <ac:chgData name="박성철" userId="b2bfd8f1-2f1b-482e-bab5-85850215cba3" providerId="ADAL" clId="{9975F077-005B-1E4A-9BC1-3D378DE159B5}" dt="2021-04-01T01:32:51.889" v="4298" actId="1076"/>
          <ac:picMkLst>
            <pc:docMk/>
            <pc:sldMk cId="2260226862" sldId="320"/>
            <ac:picMk id="2" creationId="{2056CE6B-537C-EA41-8D1D-CE47FA639C47}"/>
          </ac:picMkLst>
        </pc:picChg>
        <pc:picChg chg="add del mod">
          <ac:chgData name="박성철" userId="b2bfd8f1-2f1b-482e-bab5-85850215cba3" providerId="ADAL" clId="{9975F077-005B-1E4A-9BC1-3D378DE159B5}" dt="2021-04-01T01:32:47.987" v="4296" actId="21"/>
          <ac:picMkLst>
            <pc:docMk/>
            <pc:sldMk cId="2260226862" sldId="320"/>
            <ac:picMk id="3" creationId="{D5495FAE-7659-E64B-BABB-B96E88432268}"/>
          </ac:picMkLst>
        </pc:picChg>
      </pc:sldChg>
      <pc:sldChg chg="addSp new">
        <pc:chgData name="박성철" userId="b2bfd8f1-2f1b-482e-bab5-85850215cba3" providerId="ADAL" clId="{9975F077-005B-1E4A-9BC1-3D378DE159B5}" dt="2021-04-01T01:33:47.048" v="4305"/>
        <pc:sldMkLst>
          <pc:docMk/>
          <pc:sldMk cId="187989852" sldId="321"/>
        </pc:sldMkLst>
        <pc:picChg chg="add">
          <ac:chgData name="박성철" userId="b2bfd8f1-2f1b-482e-bab5-85850215cba3" providerId="ADAL" clId="{9975F077-005B-1E4A-9BC1-3D378DE159B5}" dt="2021-04-01T01:33:47.048" v="4305"/>
          <ac:picMkLst>
            <pc:docMk/>
            <pc:sldMk cId="187989852" sldId="321"/>
            <ac:picMk id="2" creationId="{9243123A-DAC0-8943-BAE5-9A4E5CC54D5B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4-02T01:54:21.122" v="4335" actId="1076"/>
        <pc:sldMkLst>
          <pc:docMk/>
          <pc:sldMk cId="1702244351" sldId="322"/>
        </pc:sldMkLst>
        <pc:spChg chg="del">
          <ac:chgData name="박성철" userId="b2bfd8f1-2f1b-482e-bab5-85850215cba3" providerId="ADAL" clId="{9975F077-005B-1E4A-9BC1-3D378DE159B5}" dt="2021-04-02T01:53:27.057" v="4324" actId="700"/>
          <ac:spMkLst>
            <pc:docMk/>
            <pc:sldMk cId="1702244351" sldId="322"/>
            <ac:spMk id="2" creationId="{DBA77455-8D50-D446-8FB6-0B5FF78BB7B6}"/>
          </ac:spMkLst>
        </pc:spChg>
        <pc:spChg chg="del">
          <ac:chgData name="박성철" userId="b2bfd8f1-2f1b-482e-bab5-85850215cba3" providerId="ADAL" clId="{9975F077-005B-1E4A-9BC1-3D378DE159B5}" dt="2021-04-02T01:53:27.057" v="4324" actId="700"/>
          <ac:spMkLst>
            <pc:docMk/>
            <pc:sldMk cId="1702244351" sldId="322"/>
            <ac:spMk id="3" creationId="{BDD9F404-A9CB-2E4B-A967-2C9DE0B47D57}"/>
          </ac:spMkLst>
        </pc:spChg>
        <pc:picChg chg="add mod">
          <ac:chgData name="박성철" userId="b2bfd8f1-2f1b-482e-bab5-85850215cba3" providerId="ADAL" clId="{9975F077-005B-1E4A-9BC1-3D378DE159B5}" dt="2021-04-02T01:53:46.336" v="4328" actId="1076"/>
          <ac:picMkLst>
            <pc:docMk/>
            <pc:sldMk cId="1702244351" sldId="322"/>
            <ac:picMk id="4" creationId="{1AF65850-2CAA-BD4F-A9AB-7FB782E83D20}"/>
          </ac:picMkLst>
        </pc:picChg>
        <pc:picChg chg="add mod">
          <ac:chgData name="박성철" userId="b2bfd8f1-2f1b-482e-bab5-85850215cba3" providerId="ADAL" clId="{9975F077-005B-1E4A-9BC1-3D378DE159B5}" dt="2021-04-02T01:54:21.122" v="4335" actId="1076"/>
          <ac:picMkLst>
            <pc:docMk/>
            <pc:sldMk cId="1702244351" sldId="322"/>
            <ac:picMk id="5" creationId="{B14C8B8B-8C66-BE41-B79C-245A67DEFBA5}"/>
          </ac:picMkLst>
        </pc:picChg>
        <pc:picChg chg="add del mod">
          <ac:chgData name="박성철" userId="b2bfd8f1-2f1b-482e-bab5-85850215cba3" providerId="ADAL" clId="{9975F077-005B-1E4A-9BC1-3D378DE159B5}" dt="2021-04-02T01:54:16.614" v="4332" actId="478"/>
          <ac:picMkLst>
            <pc:docMk/>
            <pc:sldMk cId="1702244351" sldId="322"/>
            <ac:picMk id="6" creationId="{41226BB5-1467-4B4A-BEF5-D5F49D1EEC03}"/>
          </ac:picMkLst>
        </pc:picChg>
      </pc:sldChg>
      <pc:sldChg chg="addSp modSp new mod">
        <pc:chgData name="박성철" userId="b2bfd8f1-2f1b-482e-bab5-85850215cba3" providerId="ADAL" clId="{9975F077-005B-1E4A-9BC1-3D378DE159B5}" dt="2021-04-02T01:55:21.523" v="4344" actId="1076"/>
        <pc:sldMkLst>
          <pc:docMk/>
          <pc:sldMk cId="1674362643" sldId="323"/>
        </pc:sldMkLst>
        <pc:picChg chg="add mod">
          <ac:chgData name="박성철" userId="b2bfd8f1-2f1b-482e-bab5-85850215cba3" providerId="ADAL" clId="{9975F077-005B-1E4A-9BC1-3D378DE159B5}" dt="2021-04-02T01:55:19.194" v="4342" actId="1076"/>
          <ac:picMkLst>
            <pc:docMk/>
            <pc:sldMk cId="1674362643" sldId="323"/>
            <ac:picMk id="2" creationId="{771AADFB-DCEA-9445-ACA6-A876CFD1D3BC}"/>
          </ac:picMkLst>
        </pc:picChg>
        <pc:picChg chg="add mod">
          <ac:chgData name="박성철" userId="b2bfd8f1-2f1b-482e-bab5-85850215cba3" providerId="ADAL" clId="{9975F077-005B-1E4A-9BC1-3D378DE159B5}" dt="2021-04-02T01:55:21.523" v="4344" actId="1076"/>
          <ac:picMkLst>
            <pc:docMk/>
            <pc:sldMk cId="1674362643" sldId="323"/>
            <ac:picMk id="3" creationId="{D769B193-464C-D34D-B805-EA4A3348BCB8}"/>
          </ac:picMkLst>
        </pc:picChg>
      </pc:sldChg>
      <pc:sldChg chg="addSp delSp modSp new mod modClrScheme chgLayout">
        <pc:chgData name="박성철" userId="b2bfd8f1-2f1b-482e-bab5-85850215cba3" providerId="ADAL" clId="{9975F077-005B-1E4A-9BC1-3D378DE159B5}" dt="2021-04-09T03:56:27.470" v="4662" actId="1076"/>
        <pc:sldMkLst>
          <pc:docMk/>
          <pc:sldMk cId="1367931020" sldId="324"/>
        </pc:sldMkLst>
        <pc:spChg chg="add mod">
          <ac:chgData name="박성철" userId="b2bfd8f1-2f1b-482e-bab5-85850215cba3" providerId="ADAL" clId="{9975F077-005B-1E4A-9BC1-3D378DE159B5}" dt="2021-04-05T03:46:07.861" v="4351" actId="20577"/>
          <ac:spMkLst>
            <pc:docMk/>
            <pc:sldMk cId="1367931020" sldId="324"/>
            <ac:spMk id="2" creationId="{9441ABE9-0D26-BF4B-B0F5-E54DE5827EF6}"/>
          </ac:spMkLst>
        </pc:spChg>
        <pc:spChg chg="add del mod">
          <ac:chgData name="박성철" userId="b2bfd8f1-2f1b-482e-bab5-85850215cba3" providerId="ADAL" clId="{9975F077-005B-1E4A-9BC1-3D378DE159B5}" dt="2021-04-08T01:35:14.825" v="4400" actId="478"/>
          <ac:spMkLst>
            <pc:docMk/>
            <pc:sldMk cId="1367931020" sldId="324"/>
            <ac:spMk id="3" creationId="{08265E67-B83D-084A-8C5F-C68E7D09B40E}"/>
          </ac:spMkLst>
        </pc:spChg>
        <pc:spChg chg="add del mod">
          <ac:chgData name="박성철" userId="b2bfd8f1-2f1b-482e-bab5-85850215cba3" providerId="ADAL" clId="{9975F077-005B-1E4A-9BC1-3D378DE159B5}" dt="2021-04-05T03:46:10.366" v="4352"/>
          <ac:spMkLst>
            <pc:docMk/>
            <pc:sldMk cId="1367931020" sldId="324"/>
            <ac:spMk id="3" creationId="{BBF66B74-3314-F84B-8DEA-23FA0576D659}"/>
          </ac:spMkLst>
        </pc:spChg>
        <pc:spChg chg="add del mod">
          <ac:chgData name="박성철" userId="b2bfd8f1-2f1b-482e-bab5-85850215cba3" providerId="ADAL" clId="{9975F077-005B-1E4A-9BC1-3D378DE159B5}" dt="2021-04-08T01:34:40.067" v="4392" actId="478"/>
          <ac:spMkLst>
            <pc:docMk/>
            <pc:sldMk cId="1367931020" sldId="324"/>
            <ac:spMk id="5" creationId="{B90569F5-2F04-8E42-BD09-3B57AFEACBA5}"/>
          </ac:spMkLst>
        </pc:spChg>
        <pc:spChg chg="add mod">
          <ac:chgData name="박성철" userId="b2bfd8f1-2f1b-482e-bab5-85850215cba3" providerId="ADAL" clId="{9975F077-005B-1E4A-9BC1-3D378DE159B5}" dt="2021-04-08T01:36:05.607" v="4426" actId="1036"/>
          <ac:spMkLst>
            <pc:docMk/>
            <pc:sldMk cId="1367931020" sldId="324"/>
            <ac:spMk id="6" creationId="{F26FD4DA-D708-E044-8554-1F4805421ACB}"/>
          </ac:spMkLst>
        </pc:spChg>
        <pc:spChg chg="add mod">
          <ac:chgData name="박성철" userId="b2bfd8f1-2f1b-482e-bab5-85850215cba3" providerId="ADAL" clId="{9975F077-005B-1E4A-9BC1-3D378DE159B5}" dt="2021-04-08T01:35:55.713" v="4421" actId="1076"/>
          <ac:spMkLst>
            <pc:docMk/>
            <pc:sldMk cId="1367931020" sldId="324"/>
            <ac:spMk id="10" creationId="{AF920EFF-06A7-004D-A635-2D28315CDB18}"/>
          </ac:spMkLst>
        </pc:spChg>
        <pc:spChg chg="add mod">
          <ac:chgData name="박성철" userId="b2bfd8f1-2f1b-482e-bab5-85850215cba3" providerId="ADAL" clId="{9975F077-005B-1E4A-9BC1-3D378DE159B5}" dt="2021-04-08T01:36:02.181" v="4423" actId="1076"/>
          <ac:spMkLst>
            <pc:docMk/>
            <pc:sldMk cId="1367931020" sldId="324"/>
            <ac:spMk id="11" creationId="{58509EA7-0E4F-2B43-B5EA-9A2C230982C3}"/>
          </ac:spMkLst>
        </pc:spChg>
        <pc:spChg chg="add del mod">
          <ac:chgData name="박성철" userId="b2bfd8f1-2f1b-482e-bab5-85850215cba3" providerId="ADAL" clId="{9975F077-005B-1E4A-9BC1-3D378DE159B5}" dt="2021-04-08T01:36:12.318" v="4430"/>
          <ac:spMkLst>
            <pc:docMk/>
            <pc:sldMk cId="1367931020" sldId="324"/>
            <ac:spMk id="12" creationId="{B66443C3-6478-0348-B5DC-CB55556EEBF1}"/>
          </ac:spMkLst>
        </pc:spChg>
        <pc:spChg chg="add mod">
          <ac:chgData name="박성철" userId="b2bfd8f1-2f1b-482e-bab5-85850215cba3" providerId="ADAL" clId="{9975F077-005B-1E4A-9BC1-3D378DE159B5}" dt="2021-04-08T01:36:19.732" v="4432" actId="1076"/>
          <ac:spMkLst>
            <pc:docMk/>
            <pc:sldMk cId="1367931020" sldId="324"/>
            <ac:spMk id="13" creationId="{B3AC2E60-930A-EB44-AA52-580291363775}"/>
          </ac:spMkLst>
        </pc:spChg>
        <pc:spChg chg="add mod">
          <ac:chgData name="박성철" userId="b2bfd8f1-2f1b-482e-bab5-85850215cba3" providerId="ADAL" clId="{9975F077-005B-1E4A-9BC1-3D378DE159B5}" dt="2021-04-08T01:36:19.732" v="4432" actId="1076"/>
          <ac:spMkLst>
            <pc:docMk/>
            <pc:sldMk cId="1367931020" sldId="324"/>
            <ac:spMk id="14" creationId="{F6182FC2-F7F5-A84D-A9AE-45B0493FBB3A}"/>
          </ac:spMkLst>
        </pc:spChg>
        <pc:spChg chg="add mod">
          <ac:chgData name="박성철" userId="b2bfd8f1-2f1b-482e-bab5-85850215cba3" providerId="ADAL" clId="{9975F077-005B-1E4A-9BC1-3D378DE159B5}" dt="2021-04-08T01:36:19.732" v="4432" actId="1076"/>
          <ac:spMkLst>
            <pc:docMk/>
            <pc:sldMk cId="1367931020" sldId="324"/>
            <ac:spMk id="15" creationId="{D2B27780-E438-B149-BE9F-E1DF5D253E0B}"/>
          </ac:spMkLst>
        </pc:spChg>
        <pc:spChg chg="add mod">
          <ac:chgData name="박성철" userId="b2bfd8f1-2f1b-482e-bab5-85850215cba3" providerId="ADAL" clId="{9975F077-005B-1E4A-9BC1-3D378DE159B5}" dt="2021-04-08T01:36:35.722" v="4437" actId="20577"/>
          <ac:spMkLst>
            <pc:docMk/>
            <pc:sldMk cId="1367931020" sldId="324"/>
            <ac:spMk id="16" creationId="{DDD043B5-3FCD-9D4A-8897-E770A6C94C0B}"/>
          </ac:spMkLst>
        </pc:spChg>
        <pc:spChg chg="add mod">
          <ac:chgData name="박성철" userId="b2bfd8f1-2f1b-482e-bab5-85850215cba3" providerId="ADAL" clId="{9975F077-005B-1E4A-9BC1-3D378DE159B5}" dt="2021-04-08T01:37:30.912" v="4449" actId="14100"/>
          <ac:spMkLst>
            <pc:docMk/>
            <pc:sldMk cId="1367931020" sldId="324"/>
            <ac:spMk id="17" creationId="{D49001DC-60A0-4D4D-83A7-320655C0C326}"/>
          </ac:spMkLst>
        </pc:spChg>
        <pc:spChg chg="mod">
          <ac:chgData name="박성철" userId="b2bfd8f1-2f1b-482e-bab5-85850215cba3" providerId="ADAL" clId="{9975F077-005B-1E4A-9BC1-3D378DE159B5}" dt="2021-04-09T03:56:27.470" v="4662" actId="1076"/>
          <ac:spMkLst>
            <pc:docMk/>
            <pc:sldMk cId="1367931020" sldId="324"/>
            <ac:spMk id="27" creationId="{68E479FE-E487-43A2-9EA4-DA66A329EDDF}"/>
          </ac:spMkLst>
        </pc:spChg>
        <pc:spChg chg="add mod">
          <ac:chgData name="박성철" userId="b2bfd8f1-2f1b-482e-bab5-85850215cba3" providerId="ADAL" clId="{9975F077-005B-1E4A-9BC1-3D378DE159B5}" dt="2021-04-08T04:38:54.815" v="4646" actId="1037"/>
          <ac:spMkLst>
            <pc:docMk/>
            <pc:sldMk cId="1367931020" sldId="324"/>
            <ac:spMk id="32" creationId="{16BE0CCD-A80F-0D47-B6EC-C96A75C73338}"/>
          </ac:spMkLst>
        </pc:spChg>
        <pc:spChg chg="add del mod">
          <ac:chgData name="박성철" userId="b2bfd8f1-2f1b-482e-bab5-85850215cba3" providerId="ADAL" clId="{9975F077-005B-1E4A-9BC1-3D378DE159B5}" dt="2021-04-08T01:39:48.124" v="4486" actId="478"/>
          <ac:spMkLst>
            <pc:docMk/>
            <pc:sldMk cId="1367931020" sldId="324"/>
            <ac:spMk id="33" creationId="{AD7A4E5E-7E93-DC4B-A5AF-085CAA16E857}"/>
          </ac:spMkLst>
        </pc:spChg>
        <pc:spChg chg="add mod">
          <ac:chgData name="박성철" userId="b2bfd8f1-2f1b-482e-bab5-85850215cba3" providerId="ADAL" clId="{9975F077-005B-1E4A-9BC1-3D378DE159B5}" dt="2021-04-08T01:40:04.958" v="4488" actId="1076"/>
          <ac:spMkLst>
            <pc:docMk/>
            <pc:sldMk cId="1367931020" sldId="324"/>
            <ac:spMk id="34" creationId="{CB0779E1-8A46-004B-B2D5-9195DC6752CC}"/>
          </ac:spMkLst>
        </pc:spChg>
        <pc:spChg chg="add mod">
          <ac:chgData name="박성철" userId="b2bfd8f1-2f1b-482e-bab5-85850215cba3" providerId="ADAL" clId="{9975F077-005B-1E4A-9BC1-3D378DE159B5}" dt="2021-04-08T01:40:24.556" v="4497" actId="1076"/>
          <ac:spMkLst>
            <pc:docMk/>
            <pc:sldMk cId="1367931020" sldId="324"/>
            <ac:spMk id="35" creationId="{379BBA6F-6D9C-5046-856D-84F9BC987EF5}"/>
          </ac:spMkLst>
        </pc:spChg>
        <pc:spChg chg="add mod">
          <ac:chgData name="박성철" userId="b2bfd8f1-2f1b-482e-bab5-85850215cba3" providerId="ADAL" clId="{9975F077-005B-1E4A-9BC1-3D378DE159B5}" dt="2021-04-08T01:40:43.130" v="4499" actId="1076"/>
          <ac:spMkLst>
            <pc:docMk/>
            <pc:sldMk cId="1367931020" sldId="324"/>
            <ac:spMk id="36" creationId="{FF303430-D784-364E-ACDD-320C6A19BBE7}"/>
          </ac:spMkLst>
        </pc:spChg>
        <pc:spChg chg="add mod">
          <ac:chgData name="박성철" userId="b2bfd8f1-2f1b-482e-bab5-85850215cba3" providerId="ADAL" clId="{9975F077-005B-1E4A-9BC1-3D378DE159B5}" dt="2021-04-08T04:32:14.703" v="4543" actId="1076"/>
          <ac:spMkLst>
            <pc:docMk/>
            <pc:sldMk cId="1367931020" sldId="324"/>
            <ac:spMk id="39" creationId="{7922D5C3-5C88-BE4C-BF1C-7461E4227673}"/>
          </ac:spMkLst>
        </pc:spChg>
        <pc:spChg chg="add mod">
          <ac:chgData name="박성철" userId="b2bfd8f1-2f1b-482e-bab5-85850215cba3" providerId="ADAL" clId="{9975F077-005B-1E4A-9BC1-3D378DE159B5}" dt="2021-04-08T04:32:35.042" v="4555" actId="1076"/>
          <ac:spMkLst>
            <pc:docMk/>
            <pc:sldMk cId="1367931020" sldId="324"/>
            <ac:spMk id="40" creationId="{6B694079-1EAF-D547-A7C1-05DA2597065F}"/>
          </ac:spMkLst>
        </pc:spChg>
        <pc:spChg chg="add mod">
          <ac:chgData name="박성철" userId="b2bfd8f1-2f1b-482e-bab5-85850215cba3" providerId="ADAL" clId="{9975F077-005B-1E4A-9BC1-3D378DE159B5}" dt="2021-04-08T04:32:58.803" v="4563" actId="1076"/>
          <ac:spMkLst>
            <pc:docMk/>
            <pc:sldMk cId="1367931020" sldId="324"/>
            <ac:spMk id="41" creationId="{CDADE238-C8B4-4F47-92FA-711890F0FA6D}"/>
          </ac:spMkLst>
        </pc:spChg>
        <pc:picChg chg="add mod">
          <ac:chgData name="박성철" userId="b2bfd8f1-2f1b-482e-bab5-85850215cba3" providerId="ADAL" clId="{9975F077-005B-1E4A-9BC1-3D378DE159B5}" dt="2021-04-05T03:46:14.164" v="4354" actId="14100"/>
          <ac:picMkLst>
            <pc:docMk/>
            <pc:sldMk cId="1367931020" sldId="324"/>
            <ac:picMk id="4" creationId="{D8E3186D-83A3-7E4E-BEF7-F1C4B291C954}"/>
          </ac:picMkLst>
        </pc:picChg>
        <pc:cxnChg chg="mod">
          <ac:chgData name="박성철" userId="b2bfd8f1-2f1b-482e-bab5-85850215cba3" providerId="ADAL" clId="{9975F077-005B-1E4A-9BC1-3D378DE159B5}" dt="2021-04-09T03:56:23.644" v="4661" actId="1076"/>
          <ac:cxnSpMkLst>
            <pc:docMk/>
            <pc:sldMk cId="1367931020" sldId="324"/>
            <ac:cxnSpMk id="3" creationId="{FD2531EE-B554-4BE8-9652-20129731C817}"/>
          </ac:cxnSpMkLst>
        </pc:cxnChg>
        <pc:cxnChg chg="add mod">
          <ac:chgData name="박성철" userId="b2bfd8f1-2f1b-482e-bab5-85850215cba3" providerId="ADAL" clId="{9975F077-005B-1E4A-9BC1-3D378DE159B5}" dt="2021-04-08T01:35:33.149" v="4417" actId="1582"/>
          <ac:cxnSpMkLst>
            <pc:docMk/>
            <pc:sldMk cId="1367931020" sldId="324"/>
            <ac:cxnSpMk id="8" creationId="{92893871-7C68-224A-BDCE-817C87CDED29}"/>
          </ac:cxnSpMkLst>
        </pc:cxnChg>
        <pc:cxnChg chg="add mod">
          <ac:chgData name="박성철" userId="b2bfd8f1-2f1b-482e-bab5-85850215cba3" providerId="ADAL" clId="{9975F077-005B-1E4A-9BC1-3D378DE159B5}" dt="2021-04-08T01:35:47.883" v="4419" actId="1076"/>
          <ac:cxnSpMkLst>
            <pc:docMk/>
            <pc:sldMk cId="1367931020" sldId="324"/>
            <ac:cxnSpMk id="9" creationId="{CC5E8CB5-F2FB-9F48-8625-356E5DEB49B2}"/>
          </ac:cxnSpMkLst>
        </pc:cxnChg>
        <pc:cxnChg chg="add mod">
          <ac:chgData name="박성철" userId="b2bfd8f1-2f1b-482e-bab5-85850215cba3" providerId="ADAL" clId="{9975F077-005B-1E4A-9BC1-3D378DE159B5}" dt="2021-04-08T01:38:13.707" v="4456" actId="14100"/>
          <ac:cxnSpMkLst>
            <pc:docMk/>
            <pc:sldMk cId="1367931020" sldId="324"/>
            <ac:cxnSpMk id="19" creationId="{CA068BF1-69E9-134C-8B8F-AB13D71CB757}"/>
          </ac:cxnSpMkLst>
        </pc:cxnChg>
        <pc:cxnChg chg="add">
          <ac:chgData name="박성철" userId="b2bfd8f1-2f1b-482e-bab5-85850215cba3" providerId="ADAL" clId="{9975F077-005B-1E4A-9BC1-3D378DE159B5}" dt="2021-04-08T01:37:45.376" v="4450" actId="11529"/>
          <ac:cxnSpMkLst>
            <pc:docMk/>
            <pc:sldMk cId="1367931020" sldId="324"/>
            <ac:cxnSpMk id="25" creationId="{A28EA3C8-26E8-1647-84E7-A065ACF777CD}"/>
          </ac:cxnSpMkLst>
        </pc:cxnChg>
        <pc:cxnChg chg="add mod">
          <ac:chgData name="박성철" userId="b2bfd8f1-2f1b-482e-bab5-85850215cba3" providerId="ADAL" clId="{9975F077-005B-1E4A-9BC1-3D378DE159B5}" dt="2021-04-08T04:32:06.512" v="4541" actId="1076"/>
          <ac:cxnSpMkLst>
            <pc:docMk/>
            <pc:sldMk cId="1367931020" sldId="324"/>
            <ac:cxnSpMk id="38" creationId="{2EB959B7-350A-6A4A-B0B4-7F4996CC6BBC}"/>
          </ac:cxnSpMkLst>
        </pc:cxnChg>
      </pc:sldChg>
    </pc:docChg>
  </pc:docChgLst>
  <pc:docChgLst>
    <pc:chgData name="박성철" userId="S::scpark@yjc.ac.kr::b2bfd8f1-2f1b-482e-bab5-85850215cba3" providerId="AD" clId="Web-{B0427887-472C-27BE-BE94-1E418685FF99}"/>
    <pc:docChg chg="modSld">
      <pc:chgData name="박성철" userId="S::scpark@yjc.ac.kr::b2bfd8f1-2f1b-482e-bab5-85850215cba3" providerId="AD" clId="Web-{B0427887-472C-27BE-BE94-1E418685FF99}" dt="2021-04-09T03:42:35.295" v="30"/>
      <pc:docMkLst>
        <pc:docMk/>
      </pc:docMkLst>
      <pc:sldChg chg="addSp delSp modSp">
        <pc:chgData name="박성철" userId="S::scpark@yjc.ac.kr::b2bfd8f1-2f1b-482e-bab5-85850215cba3" providerId="AD" clId="Web-{B0427887-472C-27BE-BE94-1E418685FF99}" dt="2021-04-09T03:42:35.295" v="30"/>
        <pc:sldMkLst>
          <pc:docMk/>
          <pc:sldMk cId="1367931020" sldId="324"/>
        </pc:sldMkLst>
        <pc:spChg chg="add del">
          <ac:chgData name="박성철" userId="S::scpark@yjc.ac.kr::b2bfd8f1-2f1b-482e-bab5-85850215cba3" providerId="AD" clId="Web-{B0427887-472C-27BE-BE94-1E418685FF99}" dt="2021-04-09T03:42:35.295" v="30"/>
          <ac:spMkLst>
            <pc:docMk/>
            <pc:sldMk cId="1367931020" sldId="324"/>
            <ac:spMk id="5" creationId="{6063B25C-DE62-4BAE-86E6-522285634CF9}"/>
          </ac:spMkLst>
        </pc:spChg>
        <pc:spChg chg="add del mod">
          <ac:chgData name="박성철" userId="S::scpark@yjc.ac.kr::b2bfd8f1-2f1b-482e-bab5-85850215cba3" providerId="AD" clId="Web-{B0427887-472C-27BE-BE94-1E418685FF99}" dt="2021-04-09T03:42:33.701" v="29"/>
          <ac:spMkLst>
            <pc:docMk/>
            <pc:sldMk cId="1367931020" sldId="324"/>
            <ac:spMk id="7" creationId="{6B66A806-FE2D-4D21-AC15-A18DD815415E}"/>
          </ac:spMkLst>
        </pc:spChg>
        <pc:spChg chg="add mod">
          <ac:chgData name="박성철" userId="S::scpark@yjc.ac.kr::b2bfd8f1-2f1b-482e-bab5-85850215cba3" providerId="AD" clId="Web-{B0427887-472C-27BE-BE94-1E418685FF99}" dt="2021-04-09T03:42:16.701" v="27" actId="14100"/>
          <ac:spMkLst>
            <pc:docMk/>
            <pc:sldMk cId="1367931020" sldId="324"/>
            <ac:spMk id="27" creationId="{68E479FE-E487-43A2-9EA4-DA66A329EDDF}"/>
          </ac:spMkLst>
        </pc:spChg>
        <pc:cxnChg chg="add mod">
          <ac:chgData name="박성철" userId="S::scpark@yjc.ac.kr::b2bfd8f1-2f1b-482e-bab5-85850215cba3" providerId="AD" clId="Web-{B0427887-472C-27BE-BE94-1E418685FF99}" dt="2021-04-09T03:41:30.248" v="4" actId="1076"/>
          <ac:cxnSpMkLst>
            <pc:docMk/>
            <pc:sldMk cId="1367931020" sldId="324"/>
            <ac:cxnSpMk id="3" creationId="{FD2531EE-B554-4BE8-9652-20129731C817}"/>
          </ac:cxnSpMkLst>
        </pc:cxnChg>
      </pc:sldChg>
    </pc:docChg>
  </pc:docChgLst>
  <pc:docChgLst>
    <pc:chgData name="박성철" userId="S::scpark@yjc.ac.kr::b2bfd8f1-2f1b-482e-bab5-85850215cba3" providerId="AD" clId="Web-{49FE43AB-142D-4BB7-8B13-602AE5F98854}"/>
    <pc:docChg chg="modSld">
      <pc:chgData name="박성철" userId="S::scpark@yjc.ac.kr::b2bfd8f1-2f1b-482e-bab5-85850215cba3" providerId="AD" clId="Web-{49FE43AB-142D-4BB7-8B13-602AE5F98854}" dt="2021-03-28T14:14:43.451" v="16" actId="20577"/>
      <pc:docMkLst>
        <pc:docMk/>
      </pc:docMkLst>
      <pc:sldChg chg="modSp">
        <pc:chgData name="박성철" userId="S::scpark@yjc.ac.kr::b2bfd8f1-2f1b-482e-bab5-85850215cba3" providerId="AD" clId="Web-{49FE43AB-142D-4BB7-8B13-602AE5F98854}" dt="2021-03-28T14:14:43.451" v="16" actId="20577"/>
        <pc:sldMkLst>
          <pc:docMk/>
          <pc:sldMk cId="3569210928" sldId="256"/>
        </pc:sldMkLst>
        <pc:spChg chg="mod">
          <ac:chgData name="박성철" userId="S::scpark@yjc.ac.kr::b2bfd8f1-2f1b-482e-bab5-85850215cba3" providerId="AD" clId="Web-{49FE43AB-142D-4BB7-8B13-602AE5F98854}" dt="2021-03-28T14:14:26.153" v="6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박성철" userId="S::scpark@yjc.ac.kr::b2bfd8f1-2f1b-482e-bab5-85850215cba3" providerId="AD" clId="Web-{49FE43AB-142D-4BB7-8B13-602AE5F98854}" dt="2021-03-28T14:14:43.451" v="16" actId="20577"/>
          <ac:spMkLst>
            <pc:docMk/>
            <pc:sldMk cId="3569210928" sldId="256"/>
            <ac:spMk id="3" creationId="{00000000-0000-0000-0000-000000000000}"/>
          </ac:spMkLst>
        </pc:spChg>
      </pc:sldChg>
    </pc:docChg>
  </pc:docChgLst>
  <pc:docChgLst>
    <pc:chgData name="박성철" userId="b2bfd8f1-2f1b-482e-bab5-85850215cba3" providerId="ADAL" clId="{D4CF0EE7-9E38-2F41-BF9C-73C9E75CEE7C}"/>
    <pc:docChg chg="custSel addSld modSld">
      <pc:chgData name="박성철" userId="b2bfd8f1-2f1b-482e-bab5-85850215cba3" providerId="ADAL" clId="{D4CF0EE7-9E38-2F41-BF9C-73C9E75CEE7C}" dt="2021-04-08T15:04:32.398" v="355" actId="14"/>
      <pc:docMkLst>
        <pc:docMk/>
      </pc:docMkLst>
      <pc:sldChg chg="addSp delSp modSp new mod modClrScheme chgLayout">
        <pc:chgData name="박성철" userId="b2bfd8f1-2f1b-482e-bab5-85850215cba3" providerId="ADAL" clId="{D4CF0EE7-9E38-2F41-BF9C-73C9E75CEE7C}" dt="2021-03-28T14:21:50.497" v="11" actId="1076"/>
        <pc:sldMkLst>
          <pc:docMk/>
          <pc:sldMk cId="1418540457" sldId="257"/>
        </pc:sldMkLst>
        <pc:spChg chg="del">
          <ac:chgData name="박성철" userId="b2bfd8f1-2f1b-482e-bab5-85850215cba3" providerId="ADAL" clId="{D4CF0EE7-9E38-2F41-BF9C-73C9E75CEE7C}" dt="2021-03-28T14:21:12.044" v="1" actId="700"/>
          <ac:spMkLst>
            <pc:docMk/>
            <pc:sldMk cId="1418540457" sldId="257"/>
            <ac:spMk id="2" creationId="{10509AC8-E530-0C48-A2F2-6AFC83BA2580}"/>
          </ac:spMkLst>
        </pc:spChg>
        <pc:spChg chg="del">
          <ac:chgData name="박성철" userId="b2bfd8f1-2f1b-482e-bab5-85850215cba3" providerId="ADAL" clId="{D4CF0EE7-9E38-2F41-BF9C-73C9E75CEE7C}" dt="2021-03-28T14:21:12.044" v="1" actId="700"/>
          <ac:spMkLst>
            <pc:docMk/>
            <pc:sldMk cId="1418540457" sldId="257"/>
            <ac:spMk id="3" creationId="{619B1781-6ACA-AB40-AFA5-7C41783671E3}"/>
          </ac:spMkLst>
        </pc:spChg>
        <pc:picChg chg="add mod">
          <ac:chgData name="박성철" userId="b2bfd8f1-2f1b-482e-bab5-85850215cba3" providerId="ADAL" clId="{D4CF0EE7-9E38-2F41-BF9C-73C9E75CEE7C}" dt="2021-03-28T14:21:47.099" v="9" actId="1076"/>
          <ac:picMkLst>
            <pc:docMk/>
            <pc:sldMk cId="1418540457" sldId="257"/>
            <ac:picMk id="4" creationId="{C95D91DC-8783-AC47-AF97-26D3BEC0B293}"/>
          </ac:picMkLst>
        </pc:picChg>
        <pc:picChg chg="add mod">
          <ac:chgData name="박성철" userId="b2bfd8f1-2f1b-482e-bab5-85850215cba3" providerId="ADAL" clId="{D4CF0EE7-9E38-2F41-BF9C-73C9E75CEE7C}" dt="2021-03-28T14:21:50.497" v="11" actId="1076"/>
          <ac:picMkLst>
            <pc:docMk/>
            <pc:sldMk cId="1418540457" sldId="257"/>
            <ac:picMk id="5" creationId="{477BDFBD-F2EF-9B4A-8388-B784212F07D4}"/>
          </ac:picMkLst>
        </pc:picChg>
      </pc:sldChg>
      <pc:sldChg chg="addSp modSp new mod modClrScheme chgLayout">
        <pc:chgData name="박성철" userId="b2bfd8f1-2f1b-482e-bab5-85850215cba3" providerId="ADAL" clId="{D4CF0EE7-9E38-2F41-BF9C-73C9E75CEE7C}" dt="2021-03-28T14:28:34.718" v="309" actId="20577"/>
        <pc:sldMkLst>
          <pc:docMk/>
          <pc:sldMk cId="1418264656" sldId="258"/>
        </pc:sldMkLst>
        <pc:spChg chg="add mod">
          <ac:chgData name="박성철" userId="b2bfd8f1-2f1b-482e-bab5-85850215cba3" providerId="ADAL" clId="{D4CF0EE7-9E38-2F41-BF9C-73C9E75CEE7C}" dt="2021-03-28T14:26:54.909" v="16" actId="20577"/>
          <ac:spMkLst>
            <pc:docMk/>
            <pc:sldMk cId="1418264656" sldId="258"/>
            <ac:spMk id="2" creationId="{902D45E5-4A35-B641-BFC6-0DE3963BFB68}"/>
          </ac:spMkLst>
        </pc:spChg>
        <pc:spChg chg="add mod">
          <ac:chgData name="박성철" userId="b2bfd8f1-2f1b-482e-bab5-85850215cba3" providerId="ADAL" clId="{D4CF0EE7-9E38-2F41-BF9C-73C9E75CEE7C}" dt="2021-03-28T14:28:34.718" v="309" actId="20577"/>
          <ac:spMkLst>
            <pc:docMk/>
            <pc:sldMk cId="1418264656" sldId="258"/>
            <ac:spMk id="3" creationId="{6C451E50-D18B-5942-B8A5-D057EAC6BEF7}"/>
          </ac:spMkLst>
        </pc:spChg>
      </pc:sldChg>
      <pc:sldChg chg="modSp new mod">
        <pc:chgData name="박성철" userId="b2bfd8f1-2f1b-482e-bab5-85850215cba3" providerId="ADAL" clId="{D4CF0EE7-9E38-2F41-BF9C-73C9E75CEE7C}" dt="2021-03-28T14:28:57.230" v="353" actId="20577"/>
        <pc:sldMkLst>
          <pc:docMk/>
          <pc:sldMk cId="1416612964" sldId="259"/>
        </pc:sldMkLst>
        <pc:spChg chg="mod">
          <ac:chgData name="박성철" userId="b2bfd8f1-2f1b-482e-bab5-85850215cba3" providerId="ADAL" clId="{D4CF0EE7-9E38-2F41-BF9C-73C9E75CEE7C}" dt="2021-03-28T14:28:50.708" v="331" actId="20577"/>
          <ac:spMkLst>
            <pc:docMk/>
            <pc:sldMk cId="1416612964" sldId="259"/>
            <ac:spMk id="2" creationId="{7D405019-F68B-AE41-B720-0A14FF296486}"/>
          </ac:spMkLst>
        </pc:spChg>
        <pc:spChg chg="mod">
          <ac:chgData name="박성철" userId="b2bfd8f1-2f1b-482e-bab5-85850215cba3" providerId="ADAL" clId="{D4CF0EE7-9E38-2F41-BF9C-73C9E75CEE7C}" dt="2021-03-28T14:28:57.230" v="353" actId="20577"/>
          <ac:spMkLst>
            <pc:docMk/>
            <pc:sldMk cId="1416612964" sldId="259"/>
            <ac:spMk id="3" creationId="{BC131B52-787A-FD42-8A0E-85430F890FD5}"/>
          </ac:spMkLst>
        </pc:spChg>
      </pc:sldChg>
      <pc:sldChg chg="modSp mod">
        <pc:chgData name="박성철" userId="b2bfd8f1-2f1b-482e-bab5-85850215cba3" providerId="ADAL" clId="{D4CF0EE7-9E38-2F41-BF9C-73C9E75CEE7C}" dt="2021-04-08T15:04:32.398" v="355" actId="14"/>
        <pc:sldMkLst>
          <pc:docMk/>
          <pc:sldMk cId="684670577" sldId="277"/>
        </pc:sldMkLst>
        <pc:spChg chg="mod">
          <ac:chgData name="박성철" userId="b2bfd8f1-2f1b-482e-bab5-85850215cba3" providerId="ADAL" clId="{D4CF0EE7-9E38-2F41-BF9C-73C9E75CEE7C}" dt="2021-04-08T15:04:32.398" v="355" actId="14"/>
          <ac:spMkLst>
            <pc:docMk/>
            <pc:sldMk cId="684670577" sldId="277"/>
            <ac:spMk id="3" creationId="{77D06508-C2E5-A442-B425-570585A32C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Collection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Framework</a:t>
            </a:r>
            <a:endParaRPr lang="ko-KR" altLang="en-US" err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박 성 철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scpark@yju.ac.kr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45E4A-3B40-6545-9F2A-22B0AC5A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/>
              <a:t>List </a:t>
            </a:r>
            <a:r>
              <a:rPr lang="ko-Kore-KR" altLang="en-US"/>
              <a:t>인터페이스</a:t>
            </a:r>
            <a:endParaRPr kumimoji="1" lang="ko-Kore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9DBCA1-A209-CB47-900C-E408882B7D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2610644"/>
            <a:ext cx="75692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7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276FB0F-BCD9-9A43-BA87-A181F451E157}"/>
              </a:ext>
            </a:extLst>
          </p:cNvPr>
          <p:cNvSpPr/>
          <p:nvPr/>
        </p:nvSpPr>
        <p:spPr>
          <a:xfrm>
            <a:off x="1064653" y="600584"/>
            <a:ext cx="85429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ore-KR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ArrayList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&lt;String&gt; list = </a:t>
            </a:r>
            <a:r>
              <a:rPr lang="en-US" altLang="ko-Kore-KR" b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new </a:t>
            </a:r>
            <a:r>
              <a:rPr lang="en-US" altLang="ko-Kore-KR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ArrayList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&lt;String&gt;();​</a:t>
            </a:r>
            <a:endParaRPr lang="en-US" altLang="ko-Kore-KR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list.add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"MILK" );​</a:t>
            </a:r>
            <a:endParaRPr lang="en-US" altLang="ko-Kore-KR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list.add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"BREAD" );​</a:t>
            </a:r>
            <a:endParaRPr lang="en-US" altLang="ko-Kore-KR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list.add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"BUTTER" );​</a:t>
            </a:r>
            <a:endParaRPr lang="en-US" altLang="ko-Kore-KR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list.add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( 1, "APPLE" ); // </a:t>
            </a:r>
            <a:r>
              <a:rPr lang="ko-KR" altLang="ko-Kore-KR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인덱스 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1</a:t>
            </a:r>
            <a:r>
              <a:rPr lang="ko-KR" altLang="ko-Kore-KR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에 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"APPLE"</a:t>
            </a:r>
            <a:r>
              <a:rPr lang="ko-KR" altLang="ko-Kore-KR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을 삽입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​</a:t>
            </a:r>
            <a:endParaRPr lang="en-US" altLang="ko-Kore-KR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list.set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( 2, "GRAPE" ); // </a:t>
            </a:r>
            <a:r>
              <a:rPr lang="ko-KR" altLang="ko-Kore-KR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인덱스 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2</a:t>
            </a:r>
            <a:r>
              <a:rPr lang="ko-KR" altLang="ko-Kore-KR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의 원소를 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"GRAPE"</a:t>
            </a:r>
            <a:r>
              <a:rPr lang="ko-KR" altLang="ko-Kore-KR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로 대체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​</a:t>
            </a:r>
            <a:endParaRPr lang="en-US" altLang="ko-Kore-KR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fontAlgn="base"/>
            <a:r>
              <a:rPr lang="en-US" altLang="ko-Kore-KR" err="1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list.remove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( 3 ); // </a:t>
            </a:r>
            <a:r>
              <a:rPr lang="ko-KR" altLang="ko-Kore-KR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인덱스 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3</a:t>
            </a:r>
            <a:r>
              <a:rPr lang="ko-KR" altLang="ko-Kore-KR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의 원소를 삭제한다</a:t>
            </a:r>
            <a:r>
              <a:rPr lang="en-US" altLang="ko-Kore-KR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</a:rPr>
              <a:t>.</a:t>
            </a:r>
            <a:r>
              <a:rPr lang="ko-KR" altLang="ko-Kore-KR">
                <a:solidFill>
                  <a:srgbClr val="000000"/>
                </a:solidFill>
                <a:latin typeface="맑은 고딕" panose="020B0503020000020004" pitchFamily="34" charset="-127"/>
                <a:ea typeface="Tahoma" panose="020B0604030504040204" pitchFamily="34" charset="0"/>
              </a:rPr>
              <a:t>​</a:t>
            </a:r>
            <a:endParaRPr lang="ko-KR" altLang="ko-Kore-KR">
              <a:solidFill>
                <a:srgbClr val="000000"/>
              </a:solidFill>
              <a:latin typeface="맑은 고딕" panose="020B0503020000020004" pitchFamily="34" charset="-127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A25E884-1F4B-8749-91BB-C27C8486F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8" y="2809630"/>
            <a:ext cx="3145541" cy="12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21628494-600B-C947-9DB7-DC300340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80" y="4269551"/>
            <a:ext cx="3173214" cy="124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8B43908-2920-8F41-86E0-3C43F8A2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16" y="4269551"/>
            <a:ext cx="3376152" cy="13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780AB6AA-9E48-CD4F-AD29-DACCB8CED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255" y="2786569"/>
            <a:ext cx="3394601" cy="13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BAA16C-21AE-0743-B5C0-381546743CBC}"/>
              </a:ext>
            </a:extLst>
          </p:cNvPr>
          <p:cNvSpPr/>
          <p:nvPr/>
        </p:nvSpPr>
        <p:spPr>
          <a:xfrm>
            <a:off x="1197734" y="5870057"/>
            <a:ext cx="8409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000000"/>
                </a:solidFill>
                <a:latin typeface="굴림체" panose="020B0609000101010101" pitchFamily="49" charset="-127"/>
              </a:rPr>
              <a:t>List&lt;String&gt; list = </a:t>
            </a:r>
            <a:r>
              <a:rPr lang="en-US" altLang="ko-Kore-KR" err="1">
                <a:solidFill>
                  <a:srgbClr val="000000"/>
                </a:solidFill>
                <a:latin typeface="굴림체" panose="020B0609000101010101" pitchFamily="49" charset="-127"/>
              </a:rPr>
              <a:t>Arrays.asList</a:t>
            </a:r>
            <a:r>
              <a:rPr lang="en-US" altLang="ko-Kore-KR">
                <a:solidFill>
                  <a:srgbClr val="000000"/>
                </a:solidFill>
                <a:latin typeface="굴림체" panose="020B0609000101010101" pitchFamily="49" charset="-127"/>
              </a:rPr>
              <a:t>(new String[size]);</a:t>
            </a:r>
            <a:r>
              <a:rPr lang="en-US" altLang="ko-Kore-KR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​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78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EAEC31-ABA5-DE45-87BF-8D92F778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3" y="2527333"/>
            <a:ext cx="11548056" cy="180333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DF2F73B7-8C29-334D-A2A5-B05F8EE2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/>
              <a:t>Iterator </a:t>
            </a:r>
            <a:r>
              <a:rPr lang="ko-KR" altLang="en-US"/>
              <a:t>인터페이스</a:t>
            </a:r>
            <a:endParaRPr lang="ko-Kore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060CDAF-B068-8045-A88A-09073A831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989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05F3B-958E-4E4F-A2EA-B99E4C8D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실습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742CF-52C6-F641-9C78-974E3F86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err="1"/>
              <a:t>ArrayList</a:t>
            </a:r>
            <a:endParaRPr kumimoji="1" lang="en-US" altLang="ko-Kore-KR"/>
          </a:p>
          <a:p>
            <a:pPr lvl="1"/>
            <a:r>
              <a:rPr kumimoji="1" lang="ko-Kore-KR" altLang="en-US"/>
              <a:t>문자열</a:t>
            </a:r>
            <a:r>
              <a:rPr kumimoji="1" lang="ko-KR" altLang="en-US"/>
              <a:t> 다섯 개 삽입</a:t>
            </a:r>
            <a:r>
              <a:rPr kumimoji="1" lang="en-US" altLang="ko-KR"/>
              <a:t>,</a:t>
            </a:r>
            <a:r>
              <a:rPr kumimoji="1" lang="ko-KR" altLang="en-US"/>
              <a:t> 모든 원소 출력</a:t>
            </a:r>
            <a:endParaRPr kumimoji="1" lang="en-US" altLang="ko-KR"/>
          </a:p>
          <a:p>
            <a:pPr lvl="1"/>
            <a:r>
              <a:rPr kumimoji="1" lang="ko-KR" altLang="en-US"/>
              <a:t>문자열 </a:t>
            </a:r>
            <a:r>
              <a:rPr kumimoji="1" lang="en-US" altLang="ko-KR"/>
              <a:t>2</a:t>
            </a:r>
            <a:r>
              <a:rPr kumimoji="1" lang="ko-KR" altLang="en-US"/>
              <a:t>번째 삽입</a:t>
            </a:r>
            <a:r>
              <a:rPr kumimoji="1" lang="en-US" altLang="ko-KR"/>
              <a:t>,</a:t>
            </a:r>
            <a:r>
              <a:rPr kumimoji="1" lang="ko-KR" altLang="en-US"/>
              <a:t> 모든 원소 출력</a:t>
            </a:r>
            <a:endParaRPr kumimoji="1" lang="en-US" altLang="ko-KR"/>
          </a:p>
          <a:p>
            <a:pPr lvl="1"/>
            <a:r>
              <a:rPr kumimoji="1" lang="en-US" altLang="ko-KR"/>
              <a:t>4</a:t>
            </a:r>
            <a:r>
              <a:rPr kumimoji="1" lang="ko-KR" altLang="en-US"/>
              <a:t>번째 문자열 삭제</a:t>
            </a:r>
            <a:r>
              <a:rPr kumimoji="1" lang="en-US" altLang="ko-KR"/>
              <a:t>,</a:t>
            </a:r>
            <a:r>
              <a:rPr kumimoji="1" lang="ko-KR" altLang="en-US"/>
              <a:t> 모든 원소 출력</a:t>
            </a:r>
            <a:endParaRPr kumimoji="1" lang="en-US" altLang="ko-KR"/>
          </a:p>
          <a:p>
            <a:r>
              <a:rPr kumimoji="1" lang="en-US" altLang="ko-Kore-KR"/>
              <a:t>LinkedList</a:t>
            </a:r>
          </a:p>
          <a:p>
            <a:endParaRPr kumimoji="1" lang="en-US" altLang="ko-Kore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1F4F3-45AD-AF4D-9870-3DBFC049FA6D}"/>
              </a:ext>
            </a:extLst>
          </p:cNvPr>
          <p:cNvSpPr txBox="1"/>
          <p:nvPr/>
        </p:nvSpPr>
        <p:spPr>
          <a:xfrm>
            <a:off x="2484784" y="4542183"/>
            <a:ext cx="280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/>
              <a:t>LinkedList </a:t>
            </a:r>
            <a:r>
              <a:rPr kumimoji="1" lang="ko-KR" altLang="en-US" i="1"/>
              <a:t>직접 구현</a:t>
            </a:r>
            <a:r>
              <a:rPr kumimoji="1" lang="en-US" altLang="ko-KR" i="1"/>
              <a:t>?</a:t>
            </a:r>
            <a:endParaRPr kumimoji="1" lang="ko-Kore-KR" altLang="en-US" i="1"/>
          </a:p>
        </p:txBody>
      </p:sp>
    </p:spTree>
    <p:extLst>
      <p:ext uri="{BB962C8B-B14F-4D97-AF65-F5344CB8AC3E}">
        <p14:creationId xmlns:p14="http://schemas.microsoft.com/office/powerpoint/2010/main" val="854140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F65850-2CAA-BD4F-A9AB-7FB782E8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6" y="232480"/>
            <a:ext cx="4273184" cy="6393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4C8B8B-8C66-BE41-B79C-245A67DE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16" y="1311965"/>
            <a:ext cx="4164092" cy="462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4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1AADFB-DCEA-9445-ACA6-A876CFD1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" y="870502"/>
            <a:ext cx="4113028" cy="51169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69B193-464C-D34D-B805-EA4A3348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95" y="962023"/>
            <a:ext cx="6044096" cy="54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6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9ED68-C842-1A49-A1FD-7D400885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/>
              <a:t>Set</a:t>
            </a:r>
            <a:endParaRPr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EFB1C8-78B8-C44D-9ABC-CC4054BC4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집합</a:t>
            </a:r>
            <a:r>
              <a:rPr lang="en-US" altLang="ko-KR"/>
              <a:t>(</a:t>
            </a:r>
            <a:r>
              <a:rPr lang="en-US" altLang="ko-Kore-KR"/>
              <a:t>Set)</a:t>
            </a:r>
            <a:r>
              <a:rPr lang="ko-KR" altLang="en-US"/>
              <a:t>은 원소의 중복을 허용하지 않는다</a:t>
            </a:r>
            <a:r>
              <a:rPr lang="en-US" altLang="ko-KR"/>
              <a:t>. </a:t>
            </a:r>
            <a:r>
              <a:rPr lang="ko-KR" altLang="en-US"/>
              <a:t>​</a:t>
            </a:r>
            <a:endParaRPr lang="en-US" altLang="ko-KR"/>
          </a:p>
          <a:p>
            <a:endParaRPr lang="ko-Kore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0B182E-82DA-ED41-8A3A-4EE49917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76" y="2553082"/>
            <a:ext cx="6517694" cy="375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ierarchy of Java Collection framework">
            <a:extLst>
              <a:ext uri="{FF2B5EF4-FFF2-40B4-BE49-F238E27FC236}">
                <a16:creationId xmlns:a16="http://schemas.microsoft.com/office/drawing/2014/main" id="{2AF9F96B-6550-3D4A-9974-3E67F7D1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70" y="2756079"/>
            <a:ext cx="3545803" cy="29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6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6B951-D287-CB43-A5EA-75BEB652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실습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0E154-CAB3-4B45-A599-17838EAE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/>
              <a:t>HashSet</a:t>
            </a:r>
          </a:p>
          <a:p>
            <a:endParaRPr kumimoji="1" lang="en-US" altLang="ko-Kore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6870C-EE44-A546-9BFE-22DDD736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09" y="2570023"/>
            <a:ext cx="8804856" cy="35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3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0E1A8-482C-E545-BE0E-028CBB1B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실습 데이터 </a:t>
            </a:r>
            <a:r>
              <a:rPr kumimoji="1" lang="en-US" altLang="ko-KR"/>
              <a:t>URL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7D6182-D6FE-0C41-A5BB-EF2F470C2838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/>
              <a:t>https://yjcackr-my.sharepoint.com/:t:/g/personal/scpark_yjc_ac_kr/EQRl4irw0a1MkV9gprB2XlgB02wJk4hSyBwRtc5DjvJOHw?e=SNPFi2</a:t>
            </a:r>
          </a:p>
        </p:txBody>
      </p:sp>
    </p:spTree>
    <p:extLst>
      <p:ext uri="{BB962C8B-B14F-4D97-AF65-F5344CB8AC3E}">
        <p14:creationId xmlns:p14="http://schemas.microsoft.com/office/powerpoint/2010/main" val="3232099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6F4F9B-BC8D-7848-A091-A6BCD98D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4" y="117750"/>
            <a:ext cx="8822664" cy="6622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90E17A-DD6B-3C4C-9DA4-88294B8D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442" y="315532"/>
            <a:ext cx="2834649" cy="6226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D3138-129B-ED46-8A7E-EB743FE2F173}"/>
              </a:ext>
            </a:extLst>
          </p:cNvPr>
          <p:cNvSpPr txBox="1"/>
          <p:nvPr/>
        </p:nvSpPr>
        <p:spPr>
          <a:xfrm>
            <a:off x="2799551" y="431441"/>
            <a:ext cx="658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i="1">
                <a:solidFill>
                  <a:srgbClr val="FF0000"/>
                </a:solidFill>
              </a:rPr>
              <a:t>중복되지</a:t>
            </a:r>
            <a:r>
              <a:rPr kumimoji="1" lang="ko-KR" altLang="en-US" i="1">
                <a:solidFill>
                  <a:srgbClr val="FF0000"/>
                </a:solidFill>
              </a:rPr>
              <a:t> 않은 단어들만 저장하고 단어의 개수 세기</a:t>
            </a:r>
            <a:r>
              <a:rPr kumimoji="1" lang="en-US" altLang="ko-KR" i="1">
                <a:solidFill>
                  <a:srgbClr val="FF0000"/>
                </a:solidFill>
              </a:rPr>
              <a:t>.</a:t>
            </a:r>
            <a:endParaRPr kumimoji="1" lang="ko-Kore-KR" alt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40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99442-F0DB-584F-941F-D4BEC6B1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컬렉션</a:t>
            </a:r>
            <a:r>
              <a:rPr lang="ko-KR" altLang="en-US"/>
              <a:t>​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CA32E-7896-F541-9C5E-11B44C87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ko-Kore-KR" sz="1800"/>
              <a:t>컬렉션</a:t>
            </a:r>
            <a:r>
              <a:rPr lang="en-US" altLang="ko-Kore-KR" sz="1800"/>
              <a:t>(collection)</a:t>
            </a:r>
            <a:r>
              <a:rPr lang="ko-KR" altLang="ko-Kore-KR" sz="1800"/>
              <a:t>은 자바에서 자료 구조를 구현한 클래스</a:t>
            </a:r>
            <a:r>
              <a:rPr lang="en-US" altLang="ko-Kore-KR" sz="1800"/>
              <a:t>​</a:t>
            </a:r>
          </a:p>
          <a:p>
            <a:pPr fontAlgn="base"/>
            <a:r>
              <a:rPr lang="ko-KR" altLang="ko-Kore-KR" sz="1800"/>
              <a:t>자료 구조로는 리스트</a:t>
            </a:r>
            <a:r>
              <a:rPr lang="en-US" altLang="ko-Kore-KR" sz="1800"/>
              <a:t>(list), </a:t>
            </a:r>
            <a:r>
              <a:rPr lang="ko-KR" altLang="ko-Kore-KR" sz="1800"/>
              <a:t>스택</a:t>
            </a:r>
            <a:r>
              <a:rPr lang="en-US" altLang="ko-Kore-KR" sz="1800"/>
              <a:t>(stack), </a:t>
            </a:r>
            <a:r>
              <a:rPr lang="ko-KR" altLang="ko-Kore-KR" sz="1800"/>
              <a:t>큐</a:t>
            </a:r>
            <a:r>
              <a:rPr lang="en-US" altLang="ko-Kore-KR" sz="1800"/>
              <a:t>(queue), </a:t>
            </a:r>
            <a:r>
              <a:rPr lang="ko-KR" altLang="ko-Kore-KR" sz="1800"/>
              <a:t>집합</a:t>
            </a:r>
            <a:r>
              <a:rPr lang="en-US" altLang="ko-Kore-KR" sz="1800"/>
              <a:t>(set), </a:t>
            </a:r>
            <a:r>
              <a:rPr lang="ko-KR" altLang="ko-Kore-KR" sz="1800"/>
              <a:t>해</a:t>
            </a:r>
            <a:r>
              <a:rPr lang="ko-KR" altLang="en-US" sz="1800"/>
              <a:t>시</a:t>
            </a:r>
            <a:r>
              <a:rPr lang="ko-KR" altLang="ko-Kore-KR" sz="1800"/>
              <a:t> </a:t>
            </a:r>
            <a:r>
              <a:rPr lang="ko-KR" altLang="en-US" sz="1800"/>
              <a:t>맵</a:t>
            </a:r>
            <a:r>
              <a:rPr lang="en-US" altLang="ko-Kore-KR" sz="1800"/>
              <a:t>(hash map) </a:t>
            </a:r>
            <a:r>
              <a:rPr lang="ko-KR" altLang="ko-Kore-KR" sz="1800"/>
              <a:t>등이 있다</a:t>
            </a:r>
            <a:r>
              <a:rPr lang="en-US" altLang="ko-Kore-KR" sz="1800"/>
              <a:t>. </a:t>
            </a:r>
          </a:p>
          <a:p>
            <a:pPr fontAlgn="base"/>
            <a:r>
              <a:rPr lang="en-US" altLang="ko-KR" sz="1800"/>
              <a:t>searching, sorting, insertion, manipulation, and deletion</a:t>
            </a:r>
            <a:r>
              <a:rPr lang="ko-KR" altLang="ko-Kore-KR" sz="1800"/>
              <a:t>​</a:t>
            </a:r>
          </a:p>
          <a:p>
            <a:endParaRPr kumimoji="1" lang="ko-Kore-KR" altLang="en-US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9B5ED4-C541-C144-9F2F-E63BBBD8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44" y="3360519"/>
            <a:ext cx="5540241" cy="281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64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116109-57AD-0D44-B0A9-E2FA6E56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45" y="298005"/>
            <a:ext cx="6385531" cy="626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30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33FF0-7039-D145-9B74-85E21550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대량 연산 </a:t>
            </a:r>
            <a:r>
              <a:rPr lang="ko-KR" altLang="en-US" b="1" err="1"/>
              <a:t>메소드</a:t>
            </a:r>
            <a:r>
              <a:rPr lang="ko-KR" altLang="en-US"/>
              <a:t>​</a:t>
            </a:r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06653-E20D-8A44-A525-7D8F99C8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0" y="2141537"/>
            <a:ext cx="7744449" cy="368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9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5D754-B251-AD4B-9902-328F974A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06508-C2E5-A442-B425-570585A3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부분집합인지</a:t>
            </a:r>
            <a:r>
              <a:rPr kumimoji="1" lang="ko-KR" altLang="en-US"/>
              <a:t> 검사하기</a:t>
            </a:r>
            <a:endParaRPr kumimoji="1" lang="en-US" altLang="ko-KR"/>
          </a:p>
          <a:p>
            <a:r>
              <a:rPr kumimoji="1" lang="ko-KR" altLang="en-US"/>
              <a:t>합집합 구하기 </a:t>
            </a:r>
            <a:r>
              <a:rPr kumimoji="1" lang="en-US" altLang="ko-KR"/>
              <a:t>(</a:t>
            </a:r>
            <a:r>
              <a:rPr kumimoji="1" lang="ko-KR" altLang="en-US"/>
              <a:t>원본은 유지하기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교집합 구하기 </a:t>
            </a:r>
            <a:r>
              <a:rPr kumimoji="1" lang="en-US" altLang="ko-KR"/>
              <a:t>(</a:t>
            </a:r>
            <a:r>
              <a:rPr kumimoji="1" lang="ko-KR" altLang="en-US"/>
              <a:t>원본은 유지하기</a:t>
            </a:r>
            <a:r>
              <a:rPr kumimoji="1" lang="en-US" altLang="ko-KR"/>
              <a:t>)</a:t>
            </a:r>
          </a:p>
          <a:p>
            <a:r>
              <a:rPr kumimoji="1" lang="ko-KR" altLang="en-US" err="1"/>
              <a:t>차집합</a:t>
            </a:r>
            <a:r>
              <a:rPr kumimoji="1" lang="ko-KR" altLang="en-US"/>
              <a:t> 구하기 </a:t>
            </a:r>
            <a:r>
              <a:rPr kumimoji="1" lang="en-US" altLang="ko-KR"/>
              <a:t>(</a:t>
            </a:r>
            <a:r>
              <a:rPr kumimoji="1" lang="ko-KR" altLang="en-US"/>
              <a:t>원본은 유지하기</a:t>
            </a:r>
            <a:r>
              <a:rPr kumimoji="1" lang="en-US" altLang="ko-KR"/>
              <a:t>)</a:t>
            </a:r>
          </a:p>
          <a:p>
            <a:endParaRPr kumimoji="1" lang="en-US" altLang="ko-Kore-KR" b="1"/>
          </a:p>
          <a:p>
            <a:r>
              <a:rPr kumimoji="1" lang="ko-Kore-KR" altLang="en-US" b="1"/>
              <a:t>집합이지만</a:t>
            </a:r>
            <a:r>
              <a:rPr kumimoji="1" lang="ko-KR" altLang="en-US" b="1"/>
              <a:t> 원소들의 순서가 값에 따라 정렬되도록 하려면</a:t>
            </a:r>
            <a:r>
              <a:rPr kumimoji="1" lang="en-US" altLang="ko-KR" b="1"/>
              <a:t>?</a:t>
            </a:r>
          </a:p>
          <a:p>
            <a:r>
              <a:rPr kumimoji="1" lang="ko-KR" altLang="en-US" b="1"/>
              <a:t>집합이지만 원소들의 순서가 입력된 순서를 유지하도록 하려면</a:t>
            </a:r>
            <a:r>
              <a:rPr kumimoji="1" lang="en-US" altLang="ko-KR" b="1"/>
              <a:t>?</a:t>
            </a:r>
            <a:endParaRPr kumimoji="1" lang="ko-Kore-KR" altLang="en-US" b="1"/>
          </a:p>
        </p:txBody>
      </p:sp>
    </p:spTree>
    <p:extLst>
      <p:ext uri="{BB962C8B-B14F-4D97-AF65-F5344CB8AC3E}">
        <p14:creationId xmlns:p14="http://schemas.microsoft.com/office/powerpoint/2010/main" val="684670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02C6E-A96F-2F4D-A00C-84833782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큐</a:t>
            </a:r>
            <a:r>
              <a:rPr lang="en-US" altLang="ko-KR" b="1"/>
              <a:t>(</a:t>
            </a:r>
            <a:r>
              <a:rPr lang="en-US" altLang="ko-Kore-KR" b="1"/>
              <a:t>queue)</a:t>
            </a:r>
            <a:r>
              <a:rPr lang="en-US" altLang="ko-Kore-KR"/>
              <a:t>​</a:t>
            </a:r>
            <a:r>
              <a:rPr lang="ko-KR" altLang="en-US"/>
              <a:t> 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First In First Out (FIFO)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F71AB-D955-574D-B490-5E3AF422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/>
              <a:t>큐는 후단</a:t>
            </a:r>
            <a:r>
              <a:rPr lang="en-US" altLang="ko-KR" sz="2400"/>
              <a:t>(</a:t>
            </a:r>
            <a:r>
              <a:rPr lang="en-US" altLang="ko-Kore-KR" sz="2400"/>
              <a:t>tail)</a:t>
            </a:r>
            <a:r>
              <a:rPr lang="ko-KR" altLang="en-US" sz="2400"/>
              <a:t>에서 원소를 추가하고 전단</a:t>
            </a:r>
            <a:r>
              <a:rPr lang="en-US" altLang="ko-KR" sz="2400"/>
              <a:t>(</a:t>
            </a:r>
            <a:r>
              <a:rPr lang="en-US" altLang="ko-Kore-KR" sz="2400"/>
              <a:t>head)</a:t>
            </a:r>
            <a:r>
              <a:rPr lang="ko-KR" altLang="en-US" sz="2400"/>
              <a:t>에서 원소를 삭제한다</a:t>
            </a:r>
            <a:r>
              <a:rPr lang="en-US" altLang="ko-KR" sz="2400"/>
              <a:t>. </a:t>
            </a:r>
            <a:r>
              <a:rPr lang="ko-KR" altLang="en-US" sz="2400"/>
              <a:t>​</a:t>
            </a:r>
            <a:endParaRPr kumimoji="1" lang="ko-Kore-KR" altLang="en-US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146669-6F92-2648-9739-0E25CF33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27" y="2946746"/>
            <a:ext cx="6965491" cy="2694200"/>
          </a:xfrm>
          <a:prstGeom prst="rect">
            <a:avLst/>
          </a:prstGeom>
        </p:spPr>
      </p:pic>
      <p:pic>
        <p:nvPicPr>
          <p:cNvPr id="5" name="Picture 2" descr="Hierarchy of Java Collection framework">
            <a:extLst>
              <a:ext uri="{FF2B5EF4-FFF2-40B4-BE49-F238E27FC236}">
                <a16:creationId xmlns:a16="http://schemas.microsoft.com/office/drawing/2014/main" id="{DF069F4A-2825-324E-BE8B-7B710799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657" y="3081683"/>
            <a:ext cx="3218072" cy="26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38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8B6A8-725F-B546-B6E8-628EA724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큐</a:t>
            </a:r>
            <a:r>
              <a:rPr lang="en-US" altLang="ko-KR" b="1"/>
              <a:t>(</a:t>
            </a:r>
            <a:r>
              <a:rPr lang="en-US" altLang="ko-Kore-KR" b="1"/>
              <a:t>queue)</a:t>
            </a:r>
            <a:r>
              <a:rPr lang="en-US" altLang="ko-Kore-KR"/>
              <a:t>​</a:t>
            </a:r>
            <a:r>
              <a:rPr lang="ko-KR" altLang="en-US"/>
              <a:t> 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First In First Out (FIFO)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F9B40-1576-7342-9919-58AADA6D6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추가하기</a:t>
            </a:r>
            <a:endParaRPr kumimoji="1" lang="en-US" altLang="ko-KR"/>
          </a:p>
          <a:p>
            <a:pPr lvl="1"/>
            <a:r>
              <a:rPr kumimoji="1" lang="en-US" altLang="ko-KR"/>
              <a:t>add()  </a:t>
            </a:r>
            <a:r>
              <a:rPr kumimoji="1" lang="en-US" altLang="ko-KR">
                <a:sym typeface="Wingdings" pitchFamily="2" charset="2"/>
              </a:rPr>
              <a:t> </a:t>
            </a:r>
            <a:r>
              <a:rPr kumimoji="1" lang="ko-KR" altLang="en-US">
                <a:sym typeface="Wingdings" pitchFamily="2" charset="2"/>
              </a:rPr>
              <a:t>실패하면 </a:t>
            </a:r>
            <a:r>
              <a:rPr kumimoji="1" lang="en-US" altLang="ko-KR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IllegalStateException</a:t>
            </a:r>
            <a:r>
              <a:rPr kumimoji="1" lang="en-US" altLang="ko-KR">
                <a:sym typeface="Wingdings" pitchFamily="2" charset="2"/>
              </a:rPr>
              <a:t> </a:t>
            </a:r>
            <a:r>
              <a:rPr kumimoji="1" lang="ko-KR" altLang="en-US">
                <a:sym typeface="Wingdings" pitchFamily="2" charset="2"/>
              </a:rPr>
              <a:t>발생</a:t>
            </a:r>
            <a:endParaRPr kumimoji="1" lang="en-US" altLang="ko-KR"/>
          </a:p>
          <a:p>
            <a:pPr lvl="1"/>
            <a:r>
              <a:rPr kumimoji="1" lang="en-US" altLang="ko-KR"/>
              <a:t>offer()</a:t>
            </a:r>
            <a:r>
              <a:rPr kumimoji="1" lang="ko-KR" altLang="en-US"/>
              <a:t>  </a:t>
            </a:r>
            <a:r>
              <a:rPr kumimoji="1" lang="en-US" altLang="ko-KR">
                <a:sym typeface="Wingdings" pitchFamily="2" charset="2"/>
              </a:rPr>
              <a:t></a:t>
            </a:r>
            <a:r>
              <a:rPr kumimoji="1" lang="ko-KR" altLang="en-US">
                <a:sym typeface="Wingdings" pitchFamily="2" charset="2"/>
              </a:rPr>
              <a:t> 실패하면 </a:t>
            </a:r>
            <a:r>
              <a:rPr kumimoji="1" lang="en-US" altLang="ko-KR">
                <a:sym typeface="Wingdings" pitchFamily="2" charset="2"/>
              </a:rPr>
              <a:t>false</a:t>
            </a:r>
            <a:r>
              <a:rPr kumimoji="1" lang="ko-KR" altLang="en-US">
                <a:sym typeface="Wingdings" pitchFamily="2" charset="2"/>
              </a:rPr>
              <a:t> 반환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ko-KR" altLang="en-US">
                <a:sym typeface="Wingdings" pitchFamily="2" charset="2"/>
              </a:rPr>
              <a:t>인출하기 </a:t>
            </a:r>
            <a:r>
              <a:rPr kumimoji="1" lang="en-US" altLang="ko-KR">
                <a:sym typeface="Wingdings" pitchFamily="2" charset="2"/>
              </a:rPr>
              <a:t>(</a:t>
            </a:r>
            <a:r>
              <a:rPr kumimoji="1" lang="ko-KR" altLang="en-US">
                <a:sym typeface="Wingdings" pitchFamily="2" charset="2"/>
              </a:rPr>
              <a:t>큐에서 삭제됨</a:t>
            </a:r>
            <a:r>
              <a:rPr kumimoji="1" lang="en-US" altLang="ko-KR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ko-KR">
                <a:sym typeface="Wingdings" pitchFamily="2" charset="2"/>
              </a:rPr>
              <a:t>remove()   </a:t>
            </a:r>
            <a:r>
              <a:rPr kumimoji="1" lang="ko-KR" altLang="en-US">
                <a:sym typeface="Wingdings" pitchFamily="2" charset="2"/>
              </a:rPr>
              <a:t>원소가 없으면 </a:t>
            </a:r>
            <a:r>
              <a:rPr kumimoji="1" lang="en-US" altLang="ko-KR" err="1">
                <a:sym typeface="Wingdings" pitchFamily="2" charset="2"/>
              </a:rPr>
              <a:t>NoSuchElementException</a:t>
            </a:r>
            <a:r>
              <a:rPr kumimoji="1" lang="en-US" altLang="ko-KR">
                <a:sym typeface="Wingdings" pitchFamily="2" charset="2"/>
              </a:rPr>
              <a:t> </a:t>
            </a:r>
            <a:r>
              <a:rPr kumimoji="1" lang="ko-KR" altLang="en-US">
                <a:sym typeface="Wingdings" pitchFamily="2" charset="2"/>
              </a:rPr>
              <a:t>발생</a:t>
            </a:r>
            <a:endParaRPr kumimoji="1" lang="en-US" altLang="ko-KR">
              <a:sym typeface="Wingdings" pitchFamily="2" charset="2"/>
            </a:endParaRPr>
          </a:p>
          <a:p>
            <a:pPr lvl="1"/>
            <a:r>
              <a:rPr kumimoji="1" lang="en-US" altLang="ko-KR">
                <a:sym typeface="Wingdings" pitchFamily="2" charset="2"/>
              </a:rPr>
              <a:t>poll()</a:t>
            </a:r>
            <a:r>
              <a:rPr kumimoji="1" lang="ko-KR" altLang="en-US">
                <a:sym typeface="Wingdings" pitchFamily="2" charset="2"/>
              </a:rPr>
              <a:t>   </a:t>
            </a:r>
            <a:r>
              <a:rPr kumimoji="1" lang="en-US" altLang="ko-KR">
                <a:sym typeface="Wingdings" pitchFamily="2" charset="2"/>
              </a:rPr>
              <a:t></a:t>
            </a:r>
            <a:r>
              <a:rPr kumimoji="1" lang="ko-KR" altLang="en-US">
                <a:sym typeface="Wingdings" pitchFamily="2" charset="2"/>
              </a:rPr>
              <a:t> 원소가 없으면 </a:t>
            </a:r>
            <a:r>
              <a:rPr kumimoji="1" lang="en-US" altLang="ko-KR">
                <a:sym typeface="Wingdings" pitchFamily="2" charset="2"/>
              </a:rPr>
              <a:t>null</a:t>
            </a:r>
            <a:r>
              <a:rPr kumimoji="1" lang="ko-KR" altLang="en-US">
                <a:sym typeface="Wingdings" pitchFamily="2" charset="2"/>
              </a:rPr>
              <a:t> 반환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ko-KR" altLang="en-US">
                <a:sym typeface="Wingdings" pitchFamily="2" charset="2"/>
              </a:rPr>
              <a:t>다음에 인출된 원소가 </a:t>
            </a:r>
            <a:r>
              <a:rPr kumimoji="1" lang="ko-KR" altLang="en-US" err="1">
                <a:sym typeface="Wingdings" pitchFamily="2" charset="2"/>
              </a:rPr>
              <a:t>무엇인지만</a:t>
            </a:r>
            <a:r>
              <a:rPr kumimoji="1" lang="ko-KR" altLang="en-US">
                <a:sym typeface="Wingdings" pitchFamily="2" charset="2"/>
              </a:rPr>
              <a:t> 확인하기 </a:t>
            </a:r>
            <a:r>
              <a:rPr kumimoji="1" lang="en-US" altLang="ko-KR">
                <a:sym typeface="Wingdings" pitchFamily="2" charset="2"/>
              </a:rPr>
              <a:t>(</a:t>
            </a:r>
            <a:r>
              <a:rPr kumimoji="1" lang="ko-KR" altLang="en-US">
                <a:sym typeface="Wingdings" pitchFamily="2" charset="2"/>
              </a:rPr>
              <a:t>큐에서 삭제</a:t>
            </a:r>
            <a:r>
              <a:rPr kumimoji="1" lang="en-US" altLang="ko-KR">
                <a:sym typeface="Wingdings" pitchFamily="2" charset="2"/>
              </a:rPr>
              <a:t>X)</a:t>
            </a:r>
          </a:p>
          <a:p>
            <a:pPr lvl="1"/>
            <a:r>
              <a:rPr kumimoji="1" lang="en-US" altLang="ko-KR">
                <a:sym typeface="Wingdings" pitchFamily="2" charset="2"/>
              </a:rPr>
              <a:t>element()  </a:t>
            </a:r>
            <a:r>
              <a:rPr kumimoji="1" lang="ko-KR" altLang="en-US">
                <a:sym typeface="Wingdings" pitchFamily="2" charset="2"/>
              </a:rPr>
              <a:t>원소가 없으면 </a:t>
            </a:r>
            <a:r>
              <a:rPr kumimoji="1" lang="en-US" altLang="ko-KR" err="1">
                <a:sym typeface="Wingdings" pitchFamily="2" charset="2"/>
              </a:rPr>
              <a:t>NoSuchElementException</a:t>
            </a:r>
            <a:r>
              <a:rPr kumimoji="1" lang="en-US" altLang="ko-KR">
                <a:sym typeface="Wingdings" pitchFamily="2" charset="2"/>
              </a:rPr>
              <a:t> </a:t>
            </a:r>
            <a:r>
              <a:rPr kumimoji="1" lang="ko-KR" altLang="en-US">
                <a:sym typeface="Wingdings" pitchFamily="2" charset="2"/>
              </a:rPr>
              <a:t>발생</a:t>
            </a:r>
            <a:endParaRPr kumimoji="1" lang="en-US" altLang="ko-KR">
              <a:sym typeface="Wingdings" pitchFamily="2" charset="2"/>
            </a:endParaRPr>
          </a:p>
          <a:p>
            <a:pPr lvl="1"/>
            <a:r>
              <a:rPr kumimoji="1" lang="en-US" altLang="ko-KR">
                <a:sym typeface="Wingdings" pitchFamily="2" charset="2"/>
              </a:rPr>
              <a:t>peek()  </a:t>
            </a:r>
            <a:r>
              <a:rPr kumimoji="1" lang="ko-KR" altLang="en-US">
                <a:sym typeface="Wingdings" pitchFamily="2" charset="2"/>
              </a:rPr>
              <a:t>원소가 없으면 </a:t>
            </a:r>
            <a:r>
              <a:rPr kumimoji="1" lang="en-US" altLang="ko-KR">
                <a:sym typeface="Wingdings" pitchFamily="2" charset="2"/>
              </a:rPr>
              <a:t>null </a:t>
            </a:r>
            <a:r>
              <a:rPr kumimoji="1" lang="ko-KR" altLang="en-US">
                <a:sym typeface="Wingdings" pitchFamily="2" charset="2"/>
              </a:rPr>
              <a:t>반환</a:t>
            </a:r>
            <a:endParaRPr kumimoji="1" lang="en-US" altLang="ko-KR">
              <a:sym typeface="Wingdings" pitchFamily="2" charset="2"/>
            </a:endParaRPr>
          </a:p>
          <a:p>
            <a:pPr lvl="1"/>
            <a:endParaRPr kumimoji="1" lang="en-US" altLang="ko-KR">
              <a:sym typeface="Wingdings" pitchFamily="2" charset="2"/>
            </a:endParaRPr>
          </a:p>
          <a:p>
            <a:pPr lvl="1"/>
            <a:endParaRPr kumimoji="1" lang="en-US" altLang="ko-KR"/>
          </a:p>
          <a:p>
            <a:pPr lvl="1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D067A-22B8-F445-B318-3FC10F9203EE}"/>
              </a:ext>
            </a:extLst>
          </p:cNvPr>
          <p:cNvSpPr txBox="1"/>
          <p:nvPr/>
        </p:nvSpPr>
        <p:spPr>
          <a:xfrm>
            <a:off x="8199783" y="1480930"/>
            <a:ext cx="273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err="1"/>
              <a:t>ArrayBlockingQueue</a:t>
            </a:r>
            <a:r>
              <a:rPr kumimoji="1" lang="en-US" altLang="ko-Kore-KR"/>
              <a:t>?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782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96A6-5053-1146-A9D1-B6825670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err="1"/>
              <a:t>우선순위큐</a:t>
            </a:r>
            <a:r>
              <a:rPr lang="ko-KR" altLang="en-US"/>
              <a:t>​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6405B-ADD2-1E4E-8AEA-0BD01FC7C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ko-KR" altLang="ko-Kore-KR" sz="1800"/>
              <a:t>우선 </a:t>
            </a:r>
            <a:r>
              <a:rPr lang="ko-KR" altLang="ko-Kore-KR" sz="1800" err="1"/>
              <a:t>순위큐는</a:t>
            </a:r>
            <a:r>
              <a:rPr lang="ko-KR" altLang="ko-Kore-KR" sz="1800"/>
              <a:t> 원소들이 무작위로 삽입되었더라도 정렬된 상태로 원소들을 추출한다. 즉 </a:t>
            </a:r>
            <a:r>
              <a:rPr lang="ko-KR" altLang="ko-Kore-KR" sz="1800" err="1"/>
              <a:t>remove</a:t>
            </a:r>
            <a:r>
              <a:rPr lang="ko-KR" altLang="ko-Kore-KR" sz="1800"/>
              <a:t>()</a:t>
            </a:r>
            <a:r>
              <a:rPr lang="ko-KR" altLang="ko-Kore-KR" sz="1800" err="1"/>
              <a:t>를</a:t>
            </a:r>
            <a:r>
              <a:rPr lang="ko-KR" altLang="ko-Kore-KR" sz="1800"/>
              <a:t> 호출할 때마다 가장 작은 원소가 추출된다. </a:t>
            </a:r>
            <a:r>
              <a:rPr lang="en-US" altLang="ko-Kore-KR" sz="1800"/>
              <a:t>​</a:t>
            </a:r>
          </a:p>
          <a:p>
            <a:pPr fontAlgn="base"/>
            <a:r>
              <a:rPr lang="ko-KR" altLang="ko-Kore-KR" sz="1800"/>
              <a:t>우선 </a:t>
            </a:r>
            <a:r>
              <a:rPr lang="ko-KR" altLang="ko-Kore-KR" sz="1800" err="1"/>
              <a:t>순위큐는</a:t>
            </a:r>
            <a:r>
              <a:rPr lang="ko-KR" altLang="ko-Kore-KR" sz="1800"/>
              <a:t> </a:t>
            </a:r>
            <a:r>
              <a:rPr lang="ko-KR" altLang="ko-Kore-KR" sz="1800" err="1"/>
              <a:t>히프</a:t>
            </a:r>
            <a:r>
              <a:rPr lang="ko-KR" altLang="ko-Kore-KR" sz="1800"/>
              <a:t>(</a:t>
            </a:r>
            <a:r>
              <a:rPr lang="ko-KR" altLang="ko-Kore-KR" sz="1800" err="1"/>
              <a:t>heap</a:t>
            </a:r>
            <a:r>
              <a:rPr lang="ko-KR" altLang="ko-Kore-KR" sz="1800"/>
              <a:t>)</a:t>
            </a:r>
            <a:r>
              <a:rPr lang="ko-KR" altLang="ko-Kore-KR" sz="1800" err="1"/>
              <a:t>라고</a:t>
            </a:r>
            <a:r>
              <a:rPr lang="ko-KR" altLang="ko-Kore-KR" sz="1800"/>
              <a:t> 하는 자료 구조를 내부적으로 사용한다.</a:t>
            </a:r>
            <a:r>
              <a:rPr lang="en-US" altLang="ko-Kore-KR" sz="1800"/>
              <a:t>​</a:t>
            </a:r>
          </a:p>
          <a:p>
            <a:pPr fontAlgn="base"/>
            <a:endParaRPr lang="en-US" altLang="ko-Kore-KR" sz="1800"/>
          </a:p>
          <a:p>
            <a:pPr fontAlgn="base"/>
            <a:endParaRPr lang="en-US" altLang="ko-Kore-KR" sz="1800"/>
          </a:p>
          <a:p>
            <a:endParaRPr kumimoji="1" lang="ko-Kore-KR" altLang="en-US" sz="180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91EBCCA-7C86-394E-82F4-1A57C384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45" y="3016251"/>
            <a:ext cx="2984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6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E57D6-3522-6449-8942-3B7A5521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09595-76FA-174D-A581-B2357406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err="1"/>
              <a:t>PriorityQueue</a:t>
            </a:r>
            <a:endParaRPr kumimoji="1" lang="en-US" altLang="ko-Kore-KR"/>
          </a:p>
          <a:p>
            <a:pPr lvl="1"/>
            <a:r>
              <a:rPr kumimoji="1" lang="ko-KR" altLang="en-US"/>
              <a:t>문자열 다섯 개 삽입</a:t>
            </a:r>
            <a:r>
              <a:rPr kumimoji="1" lang="en-US" altLang="ko-KR"/>
              <a:t>,</a:t>
            </a:r>
            <a:r>
              <a:rPr kumimoji="1" lang="ko-KR" altLang="en-US"/>
              <a:t> 모든 원소 출력 </a:t>
            </a:r>
            <a:r>
              <a:rPr kumimoji="1" lang="en-US" altLang="ko-KR"/>
              <a:t>(</a:t>
            </a:r>
            <a:r>
              <a:rPr kumimoji="1" lang="ko-KR" altLang="en-US"/>
              <a:t>오름차순으로</a:t>
            </a:r>
            <a:r>
              <a:rPr kumimoji="1" lang="en-US" altLang="ko-KR"/>
              <a:t>,</a:t>
            </a:r>
            <a:r>
              <a:rPr kumimoji="1" lang="ko-KR" altLang="en-US"/>
              <a:t> 내림차순으로</a:t>
            </a:r>
            <a:r>
              <a:rPr kumimoji="1" lang="en-US" altLang="ko-KR"/>
              <a:t>)</a:t>
            </a:r>
          </a:p>
          <a:p>
            <a:pPr lvl="1"/>
            <a:r>
              <a:rPr kumimoji="1" lang="en-US" altLang="ko-Kore-KR"/>
              <a:t>element(), peek(), remove(), poll()</a:t>
            </a:r>
            <a:r>
              <a:rPr kumimoji="1" lang="ko-KR" altLang="en-US"/>
              <a:t> 비교</a:t>
            </a:r>
            <a:endParaRPr kumimoji="1" lang="en-US" altLang="ko-Kore-KR"/>
          </a:p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9149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[C] 5">
            <a:extLst>
              <a:ext uri="{FF2B5EF4-FFF2-40B4-BE49-F238E27FC236}">
                <a16:creationId xmlns:a16="http://schemas.microsoft.com/office/drawing/2014/main" id="{E5AF725F-FD08-2849-8626-9B0EB32750B6}"/>
              </a:ext>
            </a:extLst>
          </p:cNvPr>
          <p:cNvSpPr/>
          <p:nvPr/>
        </p:nvSpPr>
        <p:spPr>
          <a:xfrm>
            <a:off x="8766313" y="3039448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B53EE36-C6BA-B347-A4E4-347C415D39DE}"/>
              </a:ext>
            </a:extLst>
          </p:cNvPr>
          <p:cNvCxnSpPr/>
          <p:nvPr/>
        </p:nvCxnSpPr>
        <p:spPr>
          <a:xfrm>
            <a:off x="8617226" y="1469066"/>
            <a:ext cx="0" cy="1987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1B30CF1-988C-194C-A49A-EE8E1075368D}"/>
              </a:ext>
            </a:extLst>
          </p:cNvPr>
          <p:cNvCxnSpPr/>
          <p:nvPr/>
        </p:nvCxnSpPr>
        <p:spPr>
          <a:xfrm>
            <a:off x="9962321" y="1469066"/>
            <a:ext cx="0" cy="1987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통[C] 8">
            <a:extLst>
              <a:ext uri="{FF2B5EF4-FFF2-40B4-BE49-F238E27FC236}">
                <a16:creationId xmlns:a16="http://schemas.microsoft.com/office/drawing/2014/main" id="{F7D59AEA-7E97-E04B-ABE7-3FE0B05F8299}"/>
              </a:ext>
            </a:extLst>
          </p:cNvPr>
          <p:cNvSpPr/>
          <p:nvPr/>
        </p:nvSpPr>
        <p:spPr>
          <a:xfrm>
            <a:off x="8766313" y="2810849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원통[C] 9">
            <a:extLst>
              <a:ext uri="{FF2B5EF4-FFF2-40B4-BE49-F238E27FC236}">
                <a16:creationId xmlns:a16="http://schemas.microsoft.com/office/drawing/2014/main" id="{9EAAB3B4-AF0E-C247-A65E-77301A2CE949}"/>
              </a:ext>
            </a:extLst>
          </p:cNvPr>
          <p:cNvSpPr/>
          <p:nvPr/>
        </p:nvSpPr>
        <p:spPr>
          <a:xfrm>
            <a:off x="8766313" y="2562371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원통[C] 10">
            <a:extLst>
              <a:ext uri="{FF2B5EF4-FFF2-40B4-BE49-F238E27FC236}">
                <a16:creationId xmlns:a16="http://schemas.microsoft.com/office/drawing/2014/main" id="{1C5C22C9-7553-E14D-93D2-4071CD3706AD}"/>
              </a:ext>
            </a:extLst>
          </p:cNvPr>
          <p:cNvSpPr/>
          <p:nvPr/>
        </p:nvSpPr>
        <p:spPr>
          <a:xfrm>
            <a:off x="8766313" y="2363588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통[C] 11">
            <a:extLst>
              <a:ext uri="{FF2B5EF4-FFF2-40B4-BE49-F238E27FC236}">
                <a16:creationId xmlns:a16="http://schemas.microsoft.com/office/drawing/2014/main" id="{CF1D6D39-4963-7641-9F85-97709D5C3669}"/>
              </a:ext>
            </a:extLst>
          </p:cNvPr>
          <p:cNvSpPr/>
          <p:nvPr/>
        </p:nvSpPr>
        <p:spPr>
          <a:xfrm>
            <a:off x="8766313" y="2134989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원통[C] 12">
            <a:extLst>
              <a:ext uri="{FF2B5EF4-FFF2-40B4-BE49-F238E27FC236}">
                <a16:creationId xmlns:a16="http://schemas.microsoft.com/office/drawing/2014/main" id="{9D181966-EF44-104B-B0E7-97DD59FE1E52}"/>
              </a:ext>
            </a:extLst>
          </p:cNvPr>
          <p:cNvSpPr/>
          <p:nvPr/>
        </p:nvSpPr>
        <p:spPr>
          <a:xfrm>
            <a:off x="8766313" y="1886511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9AC505-031E-DD49-937D-FB82C72A4E92}"/>
              </a:ext>
            </a:extLst>
          </p:cNvPr>
          <p:cNvSpPr txBox="1"/>
          <p:nvPr/>
        </p:nvSpPr>
        <p:spPr>
          <a:xfrm>
            <a:off x="10267122" y="3456892"/>
            <a:ext cx="13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rear</a:t>
            </a:r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230AE3-5092-1E4F-A2DF-216951D8E003}"/>
              </a:ext>
            </a:extLst>
          </p:cNvPr>
          <p:cNvSpPr txBox="1"/>
          <p:nvPr/>
        </p:nvSpPr>
        <p:spPr>
          <a:xfrm>
            <a:off x="10161105" y="1017078"/>
            <a:ext cx="70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front</a:t>
            </a:r>
            <a:endParaRPr kumimoji="1" lang="ko-Kore-KR" altLang="en-US"/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B12FAFB9-F6F6-4D49-BD46-3D5CD1A6E640}"/>
              </a:ext>
            </a:extLst>
          </p:cNvPr>
          <p:cNvCxnSpPr>
            <a:cxnSpLocks/>
            <a:endCxn id="15" idx="0"/>
          </p:cNvCxnSpPr>
          <p:nvPr/>
        </p:nvCxnSpPr>
        <p:spPr>
          <a:xfrm flipV="1">
            <a:off x="9849679" y="1017078"/>
            <a:ext cx="662609" cy="551379"/>
          </a:xfrm>
          <a:prstGeom prst="curvedConnector4">
            <a:avLst>
              <a:gd name="adj1" fmla="val -2000"/>
              <a:gd name="adj2" fmla="val 1829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C5CC45-9E4A-0649-8E61-7AB79EFC6EC8}"/>
              </a:ext>
            </a:extLst>
          </p:cNvPr>
          <p:cNvCxnSpPr/>
          <p:nvPr/>
        </p:nvCxnSpPr>
        <p:spPr>
          <a:xfrm flipV="1">
            <a:off x="9849679" y="1568457"/>
            <a:ext cx="0" cy="181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AF1BB7-D91D-2E48-9B7C-88B18D13EC53}"/>
              </a:ext>
            </a:extLst>
          </p:cNvPr>
          <p:cNvSpPr txBox="1"/>
          <p:nvPr/>
        </p:nvSpPr>
        <p:spPr>
          <a:xfrm>
            <a:off x="8958470" y="212501"/>
            <a:ext cx="1202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i="1"/>
              <a:t>poll()</a:t>
            </a:r>
          </a:p>
          <a:p>
            <a:r>
              <a:rPr kumimoji="1" lang="en-US" altLang="ko-Kore-KR" sz="1400" b="1" i="1"/>
              <a:t>remove()</a:t>
            </a:r>
            <a:endParaRPr kumimoji="1" lang="ko-Kore-KR" altLang="en-US" sz="1400" b="1" i="1"/>
          </a:p>
        </p:txBody>
      </p:sp>
      <p:sp>
        <p:nvSpPr>
          <p:cNvPr id="19" name="왼쪽 중괄호[L] 18">
            <a:extLst>
              <a:ext uri="{FF2B5EF4-FFF2-40B4-BE49-F238E27FC236}">
                <a16:creationId xmlns:a16="http://schemas.microsoft.com/office/drawing/2014/main" id="{06D228BB-9A01-CC44-B535-4A4753E4FE41}"/>
              </a:ext>
            </a:extLst>
          </p:cNvPr>
          <p:cNvSpPr/>
          <p:nvPr/>
        </p:nvSpPr>
        <p:spPr>
          <a:xfrm>
            <a:off x="8401879" y="1936206"/>
            <a:ext cx="308113" cy="1152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D8E458-FB74-3145-98B3-C47846D62F5E}"/>
              </a:ext>
            </a:extLst>
          </p:cNvPr>
          <p:cNvSpPr txBox="1"/>
          <p:nvPr/>
        </p:nvSpPr>
        <p:spPr>
          <a:xfrm>
            <a:off x="7782339" y="2323998"/>
            <a:ext cx="83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i="1"/>
              <a:t>size()</a:t>
            </a:r>
            <a:endParaRPr kumimoji="1" lang="ko-Kore-KR" altLang="en-US" sz="1400" b="1" i="1"/>
          </a:p>
        </p:txBody>
      </p:sp>
      <p:sp>
        <p:nvSpPr>
          <p:cNvPr id="21" name="원통[C] 20">
            <a:extLst>
              <a:ext uri="{FF2B5EF4-FFF2-40B4-BE49-F238E27FC236}">
                <a16:creationId xmlns:a16="http://schemas.microsoft.com/office/drawing/2014/main" id="{BDEE0BE1-D87B-3647-A867-A2AA8A81B88E}"/>
              </a:ext>
            </a:extLst>
          </p:cNvPr>
          <p:cNvSpPr/>
          <p:nvPr/>
        </p:nvSpPr>
        <p:spPr>
          <a:xfrm>
            <a:off x="10697817" y="1618670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EF664D-2856-F247-A194-EF2A742054AC}"/>
              </a:ext>
            </a:extLst>
          </p:cNvPr>
          <p:cNvSpPr txBox="1"/>
          <p:nvPr/>
        </p:nvSpPr>
        <p:spPr>
          <a:xfrm>
            <a:off x="9241734" y="3178932"/>
            <a:ext cx="103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i="1"/>
              <a:t>add()</a:t>
            </a:r>
            <a:endParaRPr kumimoji="1" lang="ko-Kore-KR" altLang="en-US" sz="1400" b="1" i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03B08-A383-B24F-819B-FCC21738B1E4}"/>
              </a:ext>
            </a:extLst>
          </p:cNvPr>
          <p:cNvSpPr txBox="1"/>
          <p:nvPr/>
        </p:nvSpPr>
        <p:spPr>
          <a:xfrm rot="5400000">
            <a:off x="8650001" y="2429491"/>
            <a:ext cx="1112840" cy="24622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00" b="1" i="1">
                <a:solidFill>
                  <a:srgbClr val="FF0000"/>
                </a:solidFill>
              </a:rPr>
              <a:t>값에</a:t>
            </a:r>
            <a:r>
              <a:rPr kumimoji="1" lang="ko-KR" altLang="en-US" sz="1000" b="1" i="1">
                <a:solidFill>
                  <a:srgbClr val="FF0000"/>
                </a:solidFill>
              </a:rPr>
              <a:t> 따라 정렬</a:t>
            </a:r>
            <a:endParaRPr kumimoji="1" lang="ko-Kore-KR" altLang="en-US" sz="1000" b="1" i="1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531E75-4CA3-1845-A2C5-0722627B2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6" y="315022"/>
            <a:ext cx="6154527" cy="46369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C366A14-A756-BB44-9E43-BD78BCD7C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011" y="4177619"/>
            <a:ext cx="4714460" cy="21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9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1ABE9-0D26-BF4B-B0F5-E54DE582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/>
              <a:t>Deque</a:t>
            </a:r>
            <a:endParaRPr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E3186D-83A3-7E4E-BEF7-F1C4B291C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324" y="1720504"/>
            <a:ext cx="5174780" cy="4862019"/>
          </a:xfrm>
          <a:prstGeom prst="rect">
            <a:avLst/>
          </a:prstGeom>
        </p:spPr>
      </p:pic>
      <p:sp>
        <p:nvSpPr>
          <p:cNvPr id="6" name="원통[C] 5">
            <a:extLst>
              <a:ext uri="{FF2B5EF4-FFF2-40B4-BE49-F238E27FC236}">
                <a16:creationId xmlns:a16="http://schemas.microsoft.com/office/drawing/2014/main" id="{F26FD4DA-D708-E044-8554-1F4805421ACB}"/>
              </a:ext>
            </a:extLst>
          </p:cNvPr>
          <p:cNvSpPr/>
          <p:nvPr/>
        </p:nvSpPr>
        <p:spPr>
          <a:xfrm>
            <a:off x="8716617" y="3558208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2893871-7C68-224A-BDCE-817C87CDED29}"/>
              </a:ext>
            </a:extLst>
          </p:cNvPr>
          <p:cNvCxnSpPr/>
          <p:nvPr/>
        </p:nvCxnSpPr>
        <p:spPr>
          <a:xfrm>
            <a:off x="8567530" y="1987826"/>
            <a:ext cx="0" cy="1987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C5E8CB5-F2FB-9F48-8625-356E5DEB49B2}"/>
              </a:ext>
            </a:extLst>
          </p:cNvPr>
          <p:cNvCxnSpPr/>
          <p:nvPr/>
        </p:nvCxnSpPr>
        <p:spPr>
          <a:xfrm>
            <a:off x="9912625" y="1987826"/>
            <a:ext cx="0" cy="1987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원통[C] 9">
            <a:extLst>
              <a:ext uri="{FF2B5EF4-FFF2-40B4-BE49-F238E27FC236}">
                <a16:creationId xmlns:a16="http://schemas.microsoft.com/office/drawing/2014/main" id="{AF920EFF-06A7-004D-A635-2D28315CDB18}"/>
              </a:ext>
            </a:extLst>
          </p:cNvPr>
          <p:cNvSpPr/>
          <p:nvPr/>
        </p:nvSpPr>
        <p:spPr>
          <a:xfrm>
            <a:off x="8716617" y="3329609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원통[C] 10">
            <a:extLst>
              <a:ext uri="{FF2B5EF4-FFF2-40B4-BE49-F238E27FC236}">
                <a16:creationId xmlns:a16="http://schemas.microsoft.com/office/drawing/2014/main" id="{58509EA7-0E4F-2B43-B5EA-9A2C230982C3}"/>
              </a:ext>
            </a:extLst>
          </p:cNvPr>
          <p:cNvSpPr/>
          <p:nvPr/>
        </p:nvSpPr>
        <p:spPr>
          <a:xfrm>
            <a:off x="8716617" y="3081131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원통[C] 12">
            <a:extLst>
              <a:ext uri="{FF2B5EF4-FFF2-40B4-BE49-F238E27FC236}">
                <a16:creationId xmlns:a16="http://schemas.microsoft.com/office/drawing/2014/main" id="{B3AC2E60-930A-EB44-AA52-580291363775}"/>
              </a:ext>
            </a:extLst>
          </p:cNvPr>
          <p:cNvSpPr/>
          <p:nvPr/>
        </p:nvSpPr>
        <p:spPr>
          <a:xfrm>
            <a:off x="8716617" y="2882348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원통[C] 13">
            <a:extLst>
              <a:ext uri="{FF2B5EF4-FFF2-40B4-BE49-F238E27FC236}">
                <a16:creationId xmlns:a16="http://schemas.microsoft.com/office/drawing/2014/main" id="{F6182FC2-F7F5-A84D-A9AE-45B0493FBB3A}"/>
              </a:ext>
            </a:extLst>
          </p:cNvPr>
          <p:cNvSpPr/>
          <p:nvPr/>
        </p:nvSpPr>
        <p:spPr>
          <a:xfrm>
            <a:off x="8716617" y="2653749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원통[C] 14">
            <a:extLst>
              <a:ext uri="{FF2B5EF4-FFF2-40B4-BE49-F238E27FC236}">
                <a16:creationId xmlns:a16="http://schemas.microsoft.com/office/drawing/2014/main" id="{D2B27780-E438-B149-BE9F-E1DF5D253E0B}"/>
              </a:ext>
            </a:extLst>
          </p:cNvPr>
          <p:cNvSpPr/>
          <p:nvPr/>
        </p:nvSpPr>
        <p:spPr>
          <a:xfrm>
            <a:off x="8716617" y="2405271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043B5-3FCD-9D4A-8897-E770A6C94C0B}"/>
              </a:ext>
            </a:extLst>
          </p:cNvPr>
          <p:cNvSpPr txBox="1"/>
          <p:nvPr/>
        </p:nvSpPr>
        <p:spPr>
          <a:xfrm>
            <a:off x="10217426" y="3975652"/>
            <a:ext cx="13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rear</a:t>
            </a:r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9001DC-60A0-4D4D-83A7-320655C0C326}"/>
              </a:ext>
            </a:extLst>
          </p:cNvPr>
          <p:cNvSpPr txBox="1"/>
          <p:nvPr/>
        </p:nvSpPr>
        <p:spPr>
          <a:xfrm>
            <a:off x="10111409" y="1535838"/>
            <a:ext cx="70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front</a:t>
            </a:r>
            <a:endParaRPr kumimoji="1" lang="ko-Kore-KR" altLang="en-US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CA068BF1-69E9-134C-8B8F-AB13D71CB757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9799983" y="1535838"/>
            <a:ext cx="662609" cy="551379"/>
          </a:xfrm>
          <a:prstGeom prst="curvedConnector4">
            <a:avLst>
              <a:gd name="adj1" fmla="val -2000"/>
              <a:gd name="adj2" fmla="val 1829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28EA3C8-26E8-1647-84E7-A065ACF777CD}"/>
              </a:ext>
            </a:extLst>
          </p:cNvPr>
          <p:cNvCxnSpPr/>
          <p:nvPr/>
        </p:nvCxnSpPr>
        <p:spPr>
          <a:xfrm flipV="1">
            <a:off x="9799983" y="2087217"/>
            <a:ext cx="0" cy="181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BE0CCD-A80F-0D47-B6EC-C96A75C73338}"/>
              </a:ext>
            </a:extLst>
          </p:cNvPr>
          <p:cNvSpPr txBox="1"/>
          <p:nvPr/>
        </p:nvSpPr>
        <p:spPr>
          <a:xfrm>
            <a:off x="8878957" y="731261"/>
            <a:ext cx="1202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i="1"/>
              <a:t>pop()</a:t>
            </a:r>
          </a:p>
          <a:p>
            <a:r>
              <a:rPr kumimoji="1" lang="en-US" altLang="ko-Kore-KR" sz="1400" b="1" i="1"/>
              <a:t>poll()</a:t>
            </a:r>
          </a:p>
          <a:p>
            <a:r>
              <a:rPr kumimoji="1" lang="en-US" altLang="ko-Kore-KR" sz="1400" b="1" i="1" err="1"/>
              <a:t>pollFirst</a:t>
            </a:r>
            <a:r>
              <a:rPr kumimoji="1" lang="en-US" altLang="ko-Kore-KR" sz="1400" b="1" i="1"/>
              <a:t>()</a:t>
            </a:r>
          </a:p>
          <a:p>
            <a:r>
              <a:rPr kumimoji="1" lang="en-US" altLang="ko-Kore-KR" sz="1400" b="1" i="1"/>
              <a:t>remove()</a:t>
            </a:r>
            <a:endParaRPr kumimoji="1" lang="ko-Kore-KR" altLang="en-US" sz="1400" b="1" i="1"/>
          </a:p>
        </p:txBody>
      </p:sp>
      <p:sp>
        <p:nvSpPr>
          <p:cNvPr id="34" name="왼쪽 중괄호[L] 33">
            <a:extLst>
              <a:ext uri="{FF2B5EF4-FFF2-40B4-BE49-F238E27FC236}">
                <a16:creationId xmlns:a16="http://schemas.microsoft.com/office/drawing/2014/main" id="{CB0779E1-8A46-004B-B2D5-9195DC6752CC}"/>
              </a:ext>
            </a:extLst>
          </p:cNvPr>
          <p:cNvSpPr/>
          <p:nvPr/>
        </p:nvSpPr>
        <p:spPr>
          <a:xfrm>
            <a:off x="8352183" y="2454966"/>
            <a:ext cx="308113" cy="1152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BBA6F-6D9C-5046-856D-84F9BC987EF5}"/>
              </a:ext>
            </a:extLst>
          </p:cNvPr>
          <p:cNvSpPr txBox="1"/>
          <p:nvPr/>
        </p:nvSpPr>
        <p:spPr>
          <a:xfrm>
            <a:off x="7732643" y="2842758"/>
            <a:ext cx="83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i="1"/>
              <a:t>size()</a:t>
            </a:r>
            <a:endParaRPr kumimoji="1" lang="ko-Kore-KR" altLang="en-US" sz="1400" b="1" i="1"/>
          </a:p>
        </p:txBody>
      </p:sp>
      <p:sp>
        <p:nvSpPr>
          <p:cNvPr id="36" name="원통[C] 35">
            <a:extLst>
              <a:ext uri="{FF2B5EF4-FFF2-40B4-BE49-F238E27FC236}">
                <a16:creationId xmlns:a16="http://schemas.microsoft.com/office/drawing/2014/main" id="{FF303430-D784-364E-ACDD-320C6A19BBE7}"/>
              </a:ext>
            </a:extLst>
          </p:cNvPr>
          <p:cNvSpPr/>
          <p:nvPr/>
        </p:nvSpPr>
        <p:spPr>
          <a:xfrm>
            <a:off x="10648121" y="2137430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EB959B7-350A-6A4A-B0B4-7F4996CC6BBC}"/>
              </a:ext>
            </a:extLst>
          </p:cNvPr>
          <p:cNvCxnSpPr/>
          <p:nvPr/>
        </p:nvCxnSpPr>
        <p:spPr>
          <a:xfrm>
            <a:off x="8716617" y="3803643"/>
            <a:ext cx="0" cy="60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통[C] 38">
            <a:extLst>
              <a:ext uri="{FF2B5EF4-FFF2-40B4-BE49-F238E27FC236}">
                <a16:creationId xmlns:a16="http://schemas.microsoft.com/office/drawing/2014/main" id="{7922D5C3-5C88-BE4C-BF1C-7461E4227673}"/>
              </a:ext>
            </a:extLst>
          </p:cNvPr>
          <p:cNvSpPr/>
          <p:nvPr/>
        </p:nvSpPr>
        <p:spPr>
          <a:xfrm>
            <a:off x="8411817" y="4541149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694079-1EAF-D547-A7C1-05DA2597065F}"/>
              </a:ext>
            </a:extLst>
          </p:cNvPr>
          <p:cNvSpPr txBox="1"/>
          <p:nvPr/>
        </p:nvSpPr>
        <p:spPr>
          <a:xfrm>
            <a:off x="7732642" y="4233372"/>
            <a:ext cx="103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i="1" err="1"/>
              <a:t>pollLast</a:t>
            </a:r>
            <a:r>
              <a:rPr kumimoji="1" lang="en-US" altLang="ko-Kore-KR" sz="1400" b="1" i="1"/>
              <a:t>()</a:t>
            </a:r>
            <a:endParaRPr kumimoji="1" lang="ko-Kore-KR" altLang="en-US" sz="1400" b="1" i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ADE238-C8B4-4F47-92FA-711890F0FA6D}"/>
              </a:ext>
            </a:extLst>
          </p:cNvPr>
          <p:cNvSpPr txBox="1"/>
          <p:nvPr/>
        </p:nvSpPr>
        <p:spPr>
          <a:xfrm>
            <a:off x="9192038" y="3697692"/>
            <a:ext cx="103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i="1"/>
              <a:t>add()</a:t>
            </a:r>
            <a:endParaRPr kumimoji="1" lang="ko-Kore-KR" altLang="en-US" sz="1400" b="1" i="1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D2531EE-B554-4BE8-9652-20129731C817}"/>
              </a:ext>
            </a:extLst>
          </p:cNvPr>
          <p:cNvCxnSpPr>
            <a:cxnSpLocks/>
          </p:cNvCxnSpPr>
          <p:nvPr/>
        </p:nvCxnSpPr>
        <p:spPr>
          <a:xfrm flipH="1">
            <a:off x="8663610" y="1354138"/>
            <a:ext cx="8120" cy="104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E479FE-E487-43A2-9EA4-DA66A329EDDF}"/>
              </a:ext>
            </a:extLst>
          </p:cNvPr>
          <p:cNvSpPr txBox="1"/>
          <p:nvPr/>
        </p:nvSpPr>
        <p:spPr>
          <a:xfrm>
            <a:off x="7970971" y="1303398"/>
            <a:ext cx="9113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 i="1" err="1">
                <a:ea typeface="맑은 고딕"/>
              </a:rPr>
              <a:t>push</a:t>
            </a:r>
            <a:r>
              <a:rPr lang="ko-KR" altLang="en-US" sz="1400" b="1" i="1">
                <a:ea typeface="맑은 고딕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6793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2B404-D826-8845-A0BF-E2C460F8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/>
              <a:t>스택</a:t>
            </a:r>
            <a:r>
              <a:rPr lang="en-US" altLang="ko-Kore-KR"/>
              <a:t>(Stack) : Last In First Out (LIFO)</a:t>
            </a:r>
            <a:endParaRPr lang="ko-Kore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918D0F-8CFB-B148-BFE4-FABCBDC6A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추가</a:t>
            </a:r>
            <a:endParaRPr lang="en-US" altLang="ko-KR"/>
          </a:p>
          <a:p>
            <a:pPr lvl="1"/>
            <a:r>
              <a:rPr lang="en-US" altLang="ko-KR"/>
              <a:t>push()</a:t>
            </a:r>
          </a:p>
          <a:p>
            <a:r>
              <a:rPr lang="ko-KR" altLang="en-US"/>
              <a:t>인출 </a:t>
            </a:r>
            <a:r>
              <a:rPr lang="en-US" altLang="ko-KR"/>
              <a:t>(</a:t>
            </a:r>
            <a:r>
              <a:rPr lang="ko-KR" altLang="en-US"/>
              <a:t>스택에서 삭제됨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pop()</a:t>
            </a:r>
          </a:p>
          <a:p>
            <a:r>
              <a:rPr lang="ko-KR" altLang="en-US"/>
              <a:t>다음 인출될 원소가 무엇인지 보기 </a:t>
            </a:r>
            <a:r>
              <a:rPr lang="en-US" altLang="ko-KR"/>
              <a:t>(</a:t>
            </a:r>
            <a:r>
              <a:rPr lang="ko-KR" altLang="en-US"/>
              <a:t>스택에서 삭제 </a:t>
            </a:r>
            <a:r>
              <a:rPr lang="en-US" altLang="ko-KR"/>
              <a:t>X)</a:t>
            </a:r>
          </a:p>
          <a:p>
            <a:pPr lvl="1"/>
            <a:r>
              <a:rPr lang="en-US" altLang="ko-KR"/>
              <a:t>peek()</a:t>
            </a:r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lang="ko-Kore-KR" altLang="en-US"/>
          </a:p>
        </p:txBody>
      </p:sp>
      <p:pic>
        <p:nvPicPr>
          <p:cNvPr id="4" name="Picture 2" descr="Hierarchy of Java Collection framework">
            <a:extLst>
              <a:ext uri="{FF2B5EF4-FFF2-40B4-BE49-F238E27FC236}">
                <a16:creationId xmlns:a16="http://schemas.microsoft.com/office/drawing/2014/main" id="{D14EBA8E-6FFE-B04F-A2B6-E08B9B22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23" y="4194313"/>
            <a:ext cx="2911614" cy="24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85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DEC48-DB4F-F14C-83FC-7B0E70E0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컬렉션의 예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Vector </a:t>
            </a:r>
            <a:r>
              <a:rPr kumimoji="1" lang="ko-KR" altLang="en-US"/>
              <a:t>클래스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FA352-875B-1841-8F2E-136C9456C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/>
              <a:t>Vector </a:t>
            </a:r>
            <a:r>
              <a:rPr lang="ko-KR" altLang="ko-Kore-KR"/>
              <a:t>클래스는 </a:t>
            </a:r>
            <a:r>
              <a:rPr lang="en-US" altLang="ko-Kore-KR" err="1"/>
              <a:t>java.util</a:t>
            </a:r>
            <a:r>
              <a:rPr lang="en-US" altLang="ko-Kore-KR"/>
              <a:t> </a:t>
            </a:r>
            <a:r>
              <a:rPr lang="ko-KR" altLang="ko-Kore-KR"/>
              <a:t>패키지에 있는 컬렉션의 일종으로 가변 크기의 배열</a:t>
            </a:r>
            <a:r>
              <a:rPr lang="en-US" altLang="ko-Kore-KR"/>
              <a:t>(dynamic array)</a:t>
            </a:r>
            <a:r>
              <a:rPr lang="ko-KR" altLang="ko-Kore-KR"/>
              <a:t>을 구현하고 있다</a:t>
            </a:r>
            <a:r>
              <a:rPr lang="en-US" altLang="ko-Kore-KR"/>
              <a:t>. </a:t>
            </a:r>
            <a:endParaRPr kumimoji="1" lang="ko-Kore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FF6457-B333-1B43-8103-F91D8B2D0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29" y="2909627"/>
            <a:ext cx="6897709" cy="32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3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AC3639-D1A1-5048-A989-31022525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5" y="101600"/>
            <a:ext cx="6654800" cy="665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57DB36-4BBB-304C-8F5E-BF9AC687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00" y="3835400"/>
            <a:ext cx="5448300" cy="3022600"/>
          </a:xfrm>
          <a:prstGeom prst="rect">
            <a:avLst/>
          </a:prstGeom>
        </p:spPr>
      </p:pic>
      <p:sp>
        <p:nvSpPr>
          <p:cNvPr id="6" name="원통[C] 5">
            <a:extLst>
              <a:ext uri="{FF2B5EF4-FFF2-40B4-BE49-F238E27FC236}">
                <a16:creationId xmlns:a16="http://schemas.microsoft.com/office/drawing/2014/main" id="{00F88C2D-125B-5040-B301-3A74FBA6E2F1}"/>
              </a:ext>
            </a:extLst>
          </p:cNvPr>
          <p:cNvSpPr/>
          <p:nvPr/>
        </p:nvSpPr>
        <p:spPr>
          <a:xfrm>
            <a:off x="8358808" y="3011556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604ED48-6ED4-154B-85EE-A09EA4334277}"/>
              </a:ext>
            </a:extLst>
          </p:cNvPr>
          <p:cNvCxnSpPr/>
          <p:nvPr/>
        </p:nvCxnSpPr>
        <p:spPr>
          <a:xfrm>
            <a:off x="8209721" y="1441174"/>
            <a:ext cx="0" cy="1987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C4C77AE-0AF8-A44C-A29D-9BD5ADF0F098}"/>
              </a:ext>
            </a:extLst>
          </p:cNvPr>
          <p:cNvCxnSpPr/>
          <p:nvPr/>
        </p:nvCxnSpPr>
        <p:spPr>
          <a:xfrm>
            <a:off x="9554816" y="1441174"/>
            <a:ext cx="0" cy="19878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통[C] 8">
            <a:extLst>
              <a:ext uri="{FF2B5EF4-FFF2-40B4-BE49-F238E27FC236}">
                <a16:creationId xmlns:a16="http://schemas.microsoft.com/office/drawing/2014/main" id="{23EA536F-85DB-794F-A52B-00A5EC22BEC9}"/>
              </a:ext>
            </a:extLst>
          </p:cNvPr>
          <p:cNvSpPr/>
          <p:nvPr/>
        </p:nvSpPr>
        <p:spPr>
          <a:xfrm>
            <a:off x="8358808" y="2782957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원통[C] 9">
            <a:extLst>
              <a:ext uri="{FF2B5EF4-FFF2-40B4-BE49-F238E27FC236}">
                <a16:creationId xmlns:a16="http://schemas.microsoft.com/office/drawing/2014/main" id="{A97408AA-F403-4047-9279-E590371BF4B5}"/>
              </a:ext>
            </a:extLst>
          </p:cNvPr>
          <p:cNvSpPr/>
          <p:nvPr/>
        </p:nvSpPr>
        <p:spPr>
          <a:xfrm>
            <a:off x="8358808" y="2534479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원통[C] 10">
            <a:extLst>
              <a:ext uri="{FF2B5EF4-FFF2-40B4-BE49-F238E27FC236}">
                <a16:creationId xmlns:a16="http://schemas.microsoft.com/office/drawing/2014/main" id="{13444B22-4F0A-CF42-AAFC-F465B7C21EE4}"/>
              </a:ext>
            </a:extLst>
          </p:cNvPr>
          <p:cNvSpPr/>
          <p:nvPr/>
        </p:nvSpPr>
        <p:spPr>
          <a:xfrm>
            <a:off x="8358808" y="2335696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원통[C] 11">
            <a:extLst>
              <a:ext uri="{FF2B5EF4-FFF2-40B4-BE49-F238E27FC236}">
                <a16:creationId xmlns:a16="http://schemas.microsoft.com/office/drawing/2014/main" id="{E0609B0E-84CA-6A43-A036-8F508B01D5C5}"/>
              </a:ext>
            </a:extLst>
          </p:cNvPr>
          <p:cNvSpPr/>
          <p:nvPr/>
        </p:nvSpPr>
        <p:spPr>
          <a:xfrm>
            <a:off x="8358808" y="2107097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원통[C] 12">
            <a:extLst>
              <a:ext uri="{FF2B5EF4-FFF2-40B4-BE49-F238E27FC236}">
                <a16:creationId xmlns:a16="http://schemas.microsoft.com/office/drawing/2014/main" id="{F08D9B25-84CE-7C4F-871D-2264D8B692C1}"/>
              </a:ext>
            </a:extLst>
          </p:cNvPr>
          <p:cNvSpPr/>
          <p:nvPr/>
        </p:nvSpPr>
        <p:spPr>
          <a:xfrm>
            <a:off x="8358808" y="1858619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BF675-0F76-A544-9CFF-5813B14604BD}"/>
              </a:ext>
            </a:extLst>
          </p:cNvPr>
          <p:cNvSpPr txBox="1"/>
          <p:nvPr/>
        </p:nvSpPr>
        <p:spPr>
          <a:xfrm>
            <a:off x="9753600" y="989186"/>
            <a:ext cx="70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front</a:t>
            </a:r>
            <a:endParaRPr kumimoji="1" lang="ko-Kore-KR" altLang="en-US"/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5212D3A6-2378-AB45-B2C4-E20E7C8D8D47}"/>
              </a:ext>
            </a:extLst>
          </p:cNvPr>
          <p:cNvCxnSpPr>
            <a:cxnSpLocks/>
            <a:endCxn id="15" idx="0"/>
          </p:cNvCxnSpPr>
          <p:nvPr/>
        </p:nvCxnSpPr>
        <p:spPr>
          <a:xfrm flipV="1">
            <a:off x="9442174" y="989186"/>
            <a:ext cx="662609" cy="551379"/>
          </a:xfrm>
          <a:prstGeom prst="curvedConnector4">
            <a:avLst>
              <a:gd name="adj1" fmla="val -2000"/>
              <a:gd name="adj2" fmla="val 1829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C9EB5C-13DF-824E-AC1A-E728AAD8044B}"/>
              </a:ext>
            </a:extLst>
          </p:cNvPr>
          <p:cNvCxnSpPr/>
          <p:nvPr/>
        </p:nvCxnSpPr>
        <p:spPr>
          <a:xfrm flipV="1">
            <a:off x="9442174" y="1540565"/>
            <a:ext cx="0" cy="181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8BBE05-D373-E242-9EE0-C703033A57CC}"/>
              </a:ext>
            </a:extLst>
          </p:cNvPr>
          <p:cNvSpPr txBox="1"/>
          <p:nvPr/>
        </p:nvSpPr>
        <p:spPr>
          <a:xfrm>
            <a:off x="8989450" y="396847"/>
            <a:ext cx="83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i="1"/>
              <a:t>pop()</a:t>
            </a:r>
          </a:p>
        </p:txBody>
      </p:sp>
      <p:sp>
        <p:nvSpPr>
          <p:cNvPr id="19" name="왼쪽 중괄호[L] 18">
            <a:extLst>
              <a:ext uri="{FF2B5EF4-FFF2-40B4-BE49-F238E27FC236}">
                <a16:creationId xmlns:a16="http://schemas.microsoft.com/office/drawing/2014/main" id="{2F6FA853-1F6F-7542-91D3-D6AD6377DC01}"/>
              </a:ext>
            </a:extLst>
          </p:cNvPr>
          <p:cNvSpPr/>
          <p:nvPr/>
        </p:nvSpPr>
        <p:spPr>
          <a:xfrm>
            <a:off x="7994374" y="1908314"/>
            <a:ext cx="308113" cy="1152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원통[C] 19">
            <a:extLst>
              <a:ext uri="{FF2B5EF4-FFF2-40B4-BE49-F238E27FC236}">
                <a16:creationId xmlns:a16="http://schemas.microsoft.com/office/drawing/2014/main" id="{6F9EB1BA-6EAA-654D-8BC7-EEA9DEEDE2E8}"/>
              </a:ext>
            </a:extLst>
          </p:cNvPr>
          <p:cNvSpPr/>
          <p:nvPr/>
        </p:nvSpPr>
        <p:spPr>
          <a:xfrm>
            <a:off x="10290312" y="1590778"/>
            <a:ext cx="993913" cy="1490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062F52D-6BFC-554E-8A6C-47E5609A6346}"/>
              </a:ext>
            </a:extLst>
          </p:cNvPr>
          <p:cNvCxnSpPr/>
          <p:nvPr/>
        </p:nvCxnSpPr>
        <p:spPr>
          <a:xfrm>
            <a:off x="8209721" y="3419061"/>
            <a:ext cx="13450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99D8D23-4542-744C-8A0F-98F9A2625030}"/>
              </a:ext>
            </a:extLst>
          </p:cNvPr>
          <p:cNvCxnSpPr/>
          <p:nvPr/>
        </p:nvCxnSpPr>
        <p:spPr>
          <a:xfrm>
            <a:off x="8302487" y="596348"/>
            <a:ext cx="0" cy="1143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712F06-426D-9D4C-B9B0-048F1A370491}"/>
              </a:ext>
            </a:extLst>
          </p:cNvPr>
          <p:cNvSpPr txBox="1"/>
          <p:nvPr/>
        </p:nvSpPr>
        <p:spPr>
          <a:xfrm>
            <a:off x="7577809" y="396719"/>
            <a:ext cx="83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i="1"/>
              <a:t>push()</a:t>
            </a:r>
            <a:endParaRPr kumimoji="1" lang="ko-Kore-KR" altLang="en-US" sz="1400" b="1" i="1"/>
          </a:p>
        </p:txBody>
      </p:sp>
    </p:spTree>
    <p:extLst>
      <p:ext uri="{BB962C8B-B14F-4D97-AF65-F5344CB8AC3E}">
        <p14:creationId xmlns:p14="http://schemas.microsoft.com/office/powerpoint/2010/main" val="650886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9900E-C083-8640-9DDB-447EC5A9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endParaRPr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64F6C-AAFE-5944-AED9-551C27271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ym typeface="Wingdings" pitchFamily="2" charset="2"/>
              </a:rPr>
              <a:t>식의 여는 괄호와 닫는 괄호 쌍이 맞는지 검사하기</a:t>
            </a:r>
            <a:endParaRPr lang="en-US" altLang="ko-KR">
              <a:sym typeface="Wingdings" pitchFamily="2" charset="2"/>
            </a:endParaRPr>
          </a:p>
          <a:p>
            <a:r>
              <a:rPr lang="ko-KR" altLang="en-US">
                <a:sym typeface="Wingdings" pitchFamily="2" charset="2"/>
              </a:rPr>
              <a:t>스택 이용</a:t>
            </a:r>
            <a:r>
              <a:rPr lang="en-US" altLang="ko-KR">
                <a:sym typeface="Wingdings" pitchFamily="2" charset="2"/>
              </a:rPr>
              <a:t>.</a:t>
            </a:r>
            <a:r>
              <a:rPr lang="ko-KR" altLang="en-US">
                <a:sym typeface="Wingdings" pitchFamily="2" charset="2"/>
              </a:rPr>
              <a:t> 여는 괄호가 나오면 </a:t>
            </a:r>
            <a:r>
              <a:rPr lang="en-US" altLang="ko-KR">
                <a:sym typeface="Wingdings" pitchFamily="2" charset="2"/>
              </a:rPr>
              <a:t>push, </a:t>
            </a:r>
            <a:r>
              <a:rPr lang="ko-KR" altLang="en-US">
                <a:sym typeface="Wingdings" pitchFamily="2" charset="2"/>
              </a:rPr>
              <a:t>닫는 괄호가 나오면 </a:t>
            </a:r>
            <a:r>
              <a:rPr lang="en-US" altLang="ko-KR">
                <a:sym typeface="Wingdings" pitchFamily="2" charset="2"/>
              </a:rPr>
              <a:t>pop</a:t>
            </a:r>
          </a:p>
          <a:p>
            <a:r>
              <a:rPr lang="ko-KR" altLang="en-US">
                <a:sym typeface="Wingdings" pitchFamily="2" charset="2"/>
              </a:rPr>
              <a:t>마지막에 </a:t>
            </a:r>
            <a:r>
              <a:rPr lang="en-US" altLang="ko-KR">
                <a:sym typeface="Wingdings" pitchFamily="2" charset="2"/>
              </a:rPr>
              <a:t>stack</a:t>
            </a:r>
            <a:r>
              <a:rPr lang="ko-KR" altLang="en-US">
                <a:sym typeface="Wingdings" pitchFamily="2" charset="2"/>
              </a:rPr>
              <a:t>이 </a:t>
            </a:r>
            <a:r>
              <a:rPr lang="en-US" altLang="ko-KR">
                <a:sym typeface="Wingdings" pitchFamily="2" charset="2"/>
              </a:rPr>
              <a:t>empty</a:t>
            </a:r>
            <a:r>
              <a:rPr lang="ko-KR" altLang="en-US">
                <a:sym typeface="Wingdings" pitchFamily="2" charset="2"/>
              </a:rPr>
              <a:t>이면 </a:t>
            </a:r>
            <a:r>
              <a:rPr lang="en-US" altLang="ko-KR">
                <a:sym typeface="Wingdings" pitchFamily="2" charset="2"/>
              </a:rPr>
              <a:t>O, </a:t>
            </a:r>
            <a:r>
              <a:rPr lang="ko-KR" altLang="en-US">
                <a:sym typeface="Wingdings" pitchFamily="2" charset="2"/>
              </a:rPr>
              <a:t>아니면 </a:t>
            </a:r>
            <a:r>
              <a:rPr lang="en-US" altLang="ko-KR">
                <a:sym typeface="Wingdings" pitchFamily="2" charset="2"/>
              </a:rPr>
              <a:t>X</a:t>
            </a:r>
          </a:p>
          <a:p>
            <a:pPr lvl="1"/>
            <a:r>
              <a:rPr lang="en-US" altLang="ko-KR"/>
              <a:t>2 </a:t>
            </a:r>
            <a:r>
              <a:rPr lang="ko-KR" altLang="en-US"/>
              <a:t>*</a:t>
            </a:r>
            <a:r>
              <a:rPr lang="en-US" altLang="ko-KR"/>
              <a:t> ( 3 + 2 ) / ( 3 + 1 ) / 2 </a:t>
            </a:r>
            <a:r>
              <a:rPr lang="ko-KR" altLang="en-US"/>
              <a:t>*</a:t>
            </a:r>
            <a:r>
              <a:rPr lang="en-US" altLang="ko-KR"/>
              <a:t> 5 – 1 + 10</a:t>
            </a:r>
            <a:r>
              <a:rPr lang="ko-KR" altLang="en-US"/>
              <a:t>  </a:t>
            </a:r>
            <a:r>
              <a:rPr lang="en-US" altLang="ko-KR">
                <a:sym typeface="Wingdings" pitchFamily="2" charset="2"/>
              </a:rPr>
              <a:t></a:t>
            </a:r>
            <a:r>
              <a:rPr lang="ko-KR" altLang="en-US">
                <a:sym typeface="Wingdings" pitchFamily="2" charset="2"/>
              </a:rPr>
              <a:t> </a:t>
            </a:r>
            <a:r>
              <a:rPr lang="en-US" altLang="ko-KR">
                <a:sym typeface="Wingdings" pitchFamily="2" charset="2"/>
              </a:rPr>
              <a:t>O</a:t>
            </a:r>
            <a:endParaRPr lang="en-US" altLang="ko-KR"/>
          </a:p>
          <a:p>
            <a:pPr lvl="1"/>
            <a:r>
              <a:rPr lang="en-US" altLang="ko-KR"/>
              <a:t>2 </a:t>
            </a:r>
            <a:r>
              <a:rPr lang="ko-KR" altLang="en-US"/>
              <a:t>*</a:t>
            </a:r>
            <a:r>
              <a:rPr lang="en-US" altLang="ko-KR"/>
              <a:t> ( 3 + 2 ) / ( 3 + 1 ) / 2 </a:t>
            </a:r>
            <a:r>
              <a:rPr lang="ko-KR" altLang="en-US"/>
              <a:t>*</a:t>
            </a:r>
            <a:r>
              <a:rPr lang="en-US" altLang="ko-KR"/>
              <a:t> 5 - ( 1 + 10 ) </a:t>
            </a:r>
            <a:r>
              <a:rPr lang="en-US" altLang="ko-KR">
                <a:sym typeface="Wingdings" pitchFamily="2" charset="2"/>
              </a:rPr>
              <a:t></a:t>
            </a:r>
            <a:r>
              <a:rPr lang="ko-KR" altLang="en-US">
                <a:sym typeface="Wingdings" pitchFamily="2" charset="2"/>
              </a:rPr>
              <a:t> </a:t>
            </a:r>
            <a:r>
              <a:rPr lang="en-US" altLang="ko-KR">
                <a:sym typeface="Wingdings" pitchFamily="2" charset="2"/>
              </a:rPr>
              <a:t>O</a:t>
            </a:r>
            <a:endParaRPr lang="en-US" altLang="ko-KR"/>
          </a:p>
          <a:p>
            <a:pPr lvl="1"/>
            <a:r>
              <a:rPr lang="en-US" altLang="ko-KR"/>
              <a:t>( 2 </a:t>
            </a:r>
            <a:r>
              <a:rPr lang="ko-KR" altLang="en-US"/>
              <a:t>*</a:t>
            </a:r>
            <a:r>
              <a:rPr lang="en-US" altLang="ko-KR"/>
              <a:t> ( 3 + 2 ) / ( 3 + 1 ) / 2 </a:t>
            </a:r>
            <a:r>
              <a:rPr lang="ko-KR" altLang="en-US"/>
              <a:t>*</a:t>
            </a:r>
            <a:r>
              <a:rPr lang="en-US" altLang="ko-KR"/>
              <a:t> 5 – 1 + 10</a:t>
            </a:r>
            <a:r>
              <a:rPr lang="ko-KR" altLang="en-US"/>
              <a:t> </a:t>
            </a:r>
            <a:r>
              <a:rPr lang="en-US" altLang="ko-KR"/>
              <a:t>) </a:t>
            </a:r>
            <a:r>
              <a:rPr lang="en-US" altLang="ko-KR">
                <a:sym typeface="Wingdings" pitchFamily="2" charset="2"/>
              </a:rPr>
              <a:t></a:t>
            </a:r>
            <a:r>
              <a:rPr lang="ko-KR" altLang="en-US">
                <a:sym typeface="Wingdings" pitchFamily="2" charset="2"/>
              </a:rPr>
              <a:t> </a:t>
            </a:r>
            <a:r>
              <a:rPr lang="en-US" altLang="ko-KR">
                <a:sym typeface="Wingdings" pitchFamily="2" charset="2"/>
              </a:rPr>
              <a:t>O</a:t>
            </a:r>
            <a:endParaRPr lang="en-US" altLang="ko-KR"/>
          </a:p>
          <a:p>
            <a:pPr lvl="1"/>
            <a:r>
              <a:rPr lang="en-US" altLang="ko-KR"/>
              <a:t>2 </a:t>
            </a:r>
            <a:r>
              <a:rPr lang="ko-KR" altLang="en-US"/>
              <a:t>*</a:t>
            </a:r>
            <a:r>
              <a:rPr lang="en-US" altLang="ko-KR"/>
              <a:t> ( 3 + 2 ) / ( 3 + ( 1 / 2 ) </a:t>
            </a:r>
            <a:r>
              <a:rPr lang="ko-KR" altLang="en-US"/>
              <a:t>*</a:t>
            </a:r>
            <a:r>
              <a:rPr lang="en-US" altLang="ko-KR"/>
              <a:t> 5 ) – 1 + 10</a:t>
            </a:r>
            <a:r>
              <a:rPr lang="ko-KR" altLang="en-US"/>
              <a:t> </a:t>
            </a:r>
            <a:r>
              <a:rPr lang="en-US" altLang="ko-KR">
                <a:sym typeface="Wingdings" pitchFamily="2" charset="2"/>
              </a:rPr>
              <a:t></a:t>
            </a:r>
            <a:r>
              <a:rPr lang="ko-KR" altLang="en-US">
                <a:sym typeface="Wingdings" pitchFamily="2" charset="2"/>
              </a:rPr>
              <a:t> </a:t>
            </a:r>
            <a:r>
              <a:rPr lang="en-US" altLang="ko-KR">
                <a:sym typeface="Wingdings" pitchFamily="2" charset="2"/>
              </a:rPr>
              <a:t>O</a:t>
            </a:r>
            <a:endParaRPr lang="en-US" altLang="ko-KR"/>
          </a:p>
          <a:p>
            <a:pPr lvl="1"/>
            <a:r>
              <a:rPr lang="en-US" altLang="ko-KR"/>
              <a:t>2 </a:t>
            </a:r>
            <a:r>
              <a:rPr lang="ko-KR" altLang="en-US"/>
              <a:t>*</a:t>
            </a:r>
            <a:r>
              <a:rPr lang="en-US" altLang="ko-KR"/>
              <a:t> ( 3 + 2 ) / ( 3 + 1 / 2 ) </a:t>
            </a:r>
            <a:r>
              <a:rPr lang="ko-KR" altLang="en-US"/>
              <a:t>*</a:t>
            </a:r>
            <a:r>
              <a:rPr lang="en-US" altLang="ko-KR"/>
              <a:t> 5 ) – 1 + 10</a:t>
            </a:r>
            <a:r>
              <a:rPr lang="ko-KR" altLang="en-US"/>
              <a:t> </a:t>
            </a:r>
            <a:r>
              <a:rPr lang="en-US" altLang="ko-KR">
                <a:sym typeface="Wingdings" pitchFamily="2" charset="2"/>
              </a:rPr>
              <a:t></a:t>
            </a:r>
            <a:r>
              <a:rPr lang="ko-KR" altLang="en-US">
                <a:sym typeface="Wingdings" pitchFamily="2" charset="2"/>
              </a:rPr>
              <a:t> </a:t>
            </a:r>
            <a:r>
              <a:rPr lang="en-US" altLang="ko-KR">
                <a:sym typeface="Wingdings" pitchFamily="2" charset="2"/>
              </a:rPr>
              <a:t>X</a:t>
            </a:r>
            <a:endParaRPr lang="en-US" altLang="ko-KR"/>
          </a:p>
          <a:p>
            <a:pPr lvl="1"/>
            <a:endParaRPr lang="en-US" altLang="ko-KR"/>
          </a:p>
          <a:p>
            <a:endParaRPr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FFD34-B305-A24C-AC19-EB83C5E8FBE1}"/>
              </a:ext>
            </a:extLst>
          </p:cNvPr>
          <p:cNvSpPr txBox="1"/>
          <p:nvPr/>
        </p:nvSpPr>
        <p:spPr>
          <a:xfrm>
            <a:off x="1730062" y="5807631"/>
            <a:ext cx="339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>
                <a:solidFill>
                  <a:srgbClr val="FF0000"/>
                </a:solidFill>
              </a:rPr>
              <a:t>구현 편의상 반드시 </a:t>
            </a:r>
            <a:r>
              <a:rPr kumimoji="1" lang="ko-KR" altLang="en-US" i="1" err="1">
                <a:solidFill>
                  <a:srgbClr val="FF0000"/>
                </a:solidFill>
              </a:rPr>
              <a:t>띄워쓰자</a:t>
            </a:r>
            <a:r>
              <a:rPr kumimoji="1" lang="en-US" altLang="ko-KR" i="1">
                <a:solidFill>
                  <a:srgbClr val="FF0000"/>
                </a:solidFill>
              </a:rPr>
              <a:t>!</a:t>
            </a:r>
            <a:endParaRPr kumimoji="1" lang="ko-Kore-KR" alt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99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1B53FF-7330-6443-B573-40420571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6" y="727075"/>
            <a:ext cx="7957092" cy="540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4C9A10-2C31-984B-82DE-E92C40A9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818" y="2215166"/>
            <a:ext cx="3662291" cy="33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90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C1419C-83D8-0A45-8CEE-A7D5ECC0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" y="116422"/>
            <a:ext cx="7043292" cy="6625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46836E-FC56-D744-8C75-7F1FD6B3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26" y="2609492"/>
            <a:ext cx="4622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3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750DA-2955-684B-9B97-EECF0A2C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후위표기법</a:t>
            </a:r>
            <a:r>
              <a:rPr lang="en-US" altLang="ko-KR"/>
              <a:t>(Postfix)</a:t>
            </a:r>
            <a:endParaRPr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AECA27-F5EA-2D43-BAB5-5FC9BCCB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/>
              <a:t>3+4 </a:t>
            </a:r>
            <a:r>
              <a:rPr lang="en-US" altLang="ko-Kore-KR">
                <a:sym typeface="Wingdings" pitchFamily="2" charset="2"/>
              </a:rPr>
              <a:t> 34+</a:t>
            </a:r>
          </a:p>
          <a:p>
            <a:r>
              <a:rPr lang="en-US" altLang="ko-Kore-KR">
                <a:sym typeface="Wingdings" pitchFamily="2" charset="2"/>
              </a:rPr>
              <a:t>3+4*2  342*+</a:t>
            </a:r>
          </a:p>
          <a:p>
            <a:r>
              <a:rPr lang="ko-KR" altLang="en-US" err="1">
                <a:sym typeface="Wingdings" pitchFamily="2" charset="2"/>
              </a:rPr>
              <a:t>중위표기법</a:t>
            </a:r>
            <a:r>
              <a:rPr lang="en-US" altLang="ko-KR">
                <a:sym typeface="Wingdings" pitchFamily="2" charset="2"/>
              </a:rPr>
              <a:t>(Infix)</a:t>
            </a:r>
            <a:r>
              <a:rPr lang="ko-KR" altLang="en-US">
                <a:sym typeface="Wingdings" pitchFamily="2" charset="2"/>
              </a:rPr>
              <a:t>을 후위표기법으로 변환할 수 있음 </a:t>
            </a:r>
            <a:r>
              <a:rPr lang="en-US" altLang="ko-KR">
                <a:sym typeface="Wingdings" pitchFamily="2" charset="2"/>
              </a:rPr>
              <a:t>: stack</a:t>
            </a:r>
            <a:r>
              <a:rPr lang="ko-KR" altLang="en-US">
                <a:sym typeface="Wingdings" pitchFamily="2" charset="2"/>
              </a:rPr>
              <a:t>을 사용하면</a:t>
            </a:r>
            <a:r>
              <a:rPr lang="en-US" altLang="ko-KR">
                <a:sym typeface="Wingdings" pitchFamily="2" charset="2"/>
              </a:rPr>
              <a:t>.</a:t>
            </a:r>
            <a:endParaRPr lang="en-US" altLang="ko-Kore-KR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265EC-3D5B-3C41-BF0F-86478C14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09982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25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D45E5-4A35-B641-BFC6-0DE3963B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/>
              <a:t>Map</a:t>
            </a:r>
            <a:endParaRPr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51E50-D18B-5942-B8A5-D057EAC6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ko-Kore-KR" sz="2000" err="1"/>
              <a:t>Map은</a:t>
            </a:r>
            <a:r>
              <a:rPr lang="ko-KR" altLang="ko-Kore-KR" sz="2000"/>
              <a:t> 많은 데이터 중에서 원하는 데이터를 빠르게 찾을 수 있는 자료 구조이다. </a:t>
            </a:r>
            <a:r>
              <a:rPr lang="en-US" altLang="ko-Kore-KR" sz="2000"/>
              <a:t>​</a:t>
            </a:r>
          </a:p>
          <a:p>
            <a:pPr fontAlgn="base"/>
            <a:r>
              <a:rPr lang="ko-KR" altLang="ko-Kore-KR" sz="2000" err="1"/>
              <a:t>맵은</a:t>
            </a:r>
            <a:r>
              <a:rPr lang="ko-KR" altLang="ko-Kore-KR" sz="2000"/>
              <a:t> 사전과 같은 자료 구조이다. </a:t>
            </a:r>
            <a:r>
              <a:rPr lang="en-US" altLang="ko-Kore-KR" sz="2000"/>
              <a:t>​</a:t>
            </a:r>
          </a:p>
          <a:p>
            <a:pPr lvl="1"/>
            <a:r>
              <a:rPr lang="en-US" altLang="ko-Kore-KR" sz="1600"/>
              <a:t>HashMap</a:t>
            </a:r>
          </a:p>
          <a:p>
            <a:pPr lvl="1"/>
            <a:r>
              <a:rPr lang="en-US" altLang="ko-Kore-KR" sz="1600" err="1"/>
              <a:t>TreeMap</a:t>
            </a:r>
            <a:endParaRPr lang="en-US" altLang="ko-Kore-KR" sz="1600"/>
          </a:p>
          <a:p>
            <a:pPr lvl="1"/>
            <a:r>
              <a:rPr lang="en-US" altLang="ko-Kore-KR" sz="1600" err="1"/>
              <a:t>LinkedHashMap</a:t>
            </a:r>
            <a:endParaRPr lang="en-US" altLang="ko-Kore-KR" sz="1600"/>
          </a:p>
          <a:p>
            <a:pPr lvl="1"/>
            <a:endParaRPr lang="en-US" altLang="ko-Kore-KR" sz="1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923228-763A-6F4B-8010-132C433B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37" y="3729467"/>
            <a:ext cx="5856726" cy="21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64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10A1E-13A1-4747-8351-B7690AE9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5AC54-923F-DF46-A36A-F93179B0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691page</a:t>
            </a:r>
          </a:p>
          <a:p>
            <a:r>
              <a:rPr lang="en-US" altLang="ko-Kore-KR"/>
              <a:t>602page</a:t>
            </a:r>
          </a:p>
          <a:p>
            <a:r>
              <a:rPr lang="ko-KR" altLang="en-US"/>
              <a:t>파일의 내용을 읽어서 몇개의 단어가 있는지</a:t>
            </a:r>
            <a:r>
              <a:rPr lang="en-US" altLang="ko-KR"/>
              <a:t>,</a:t>
            </a:r>
            <a:r>
              <a:rPr lang="ko-KR" altLang="en-US"/>
              <a:t> 각 단어가 몇 번 나왔는지 알아내는 프로그램 작성하기</a:t>
            </a:r>
            <a:endParaRPr lang="ko-Kore-KR" altLang="en-US"/>
          </a:p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6995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E82547-52D2-A846-9367-8C7202D3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5" y="850005"/>
            <a:ext cx="4599706" cy="4327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4D0C4E-6A67-2D42-99CD-319D5A8E5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72" y="531462"/>
            <a:ext cx="5961232" cy="60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1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DD064-3378-4C49-9413-64E669BF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endParaRPr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C3F82-872F-4E46-AB34-504E706B5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단어가 몇 번 나왔는지 계산하기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878627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D0782C-47AD-2340-A289-E53AAFCF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38" y="400315"/>
            <a:ext cx="8928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2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5939E0-ABA8-D343-AE42-F6637820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3" y="1306169"/>
            <a:ext cx="11522286" cy="4245662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C8CAF44-3469-1A4B-A8E7-AFDC45F0D22C}"/>
              </a:ext>
            </a:extLst>
          </p:cNvPr>
          <p:cNvCxnSpPr/>
          <p:nvPr/>
        </p:nvCxnSpPr>
        <p:spPr>
          <a:xfrm>
            <a:off x="3438659" y="3644721"/>
            <a:ext cx="14939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BE9F9A5-0D72-B04D-8057-8F6654049562}"/>
              </a:ext>
            </a:extLst>
          </p:cNvPr>
          <p:cNvCxnSpPr/>
          <p:nvPr/>
        </p:nvCxnSpPr>
        <p:spPr>
          <a:xfrm>
            <a:off x="3438659" y="3846816"/>
            <a:ext cx="14939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168DE88-4371-A24A-BA53-9D70D631EDDE}"/>
              </a:ext>
            </a:extLst>
          </p:cNvPr>
          <p:cNvCxnSpPr>
            <a:cxnSpLocks/>
          </p:cNvCxnSpPr>
          <p:nvPr/>
        </p:nvCxnSpPr>
        <p:spPr>
          <a:xfrm>
            <a:off x="3438659" y="4098607"/>
            <a:ext cx="16799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163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B348F0-32AD-3D45-B993-D630B7FD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9" y="1189758"/>
            <a:ext cx="11535177" cy="44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9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7DDEAB-D8B8-994B-AD52-389AEFE7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8" y="605307"/>
            <a:ext cx="11261183" cy="17478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1C2F81-5014-4B43-94CC-1D25BA3705EF}"/>
              </a:ext>
            </a:extLst>
          </p:cNvPr>
          <p:cNvSpPr/>
          <p:nvPr/>
        </p:nvSpPr>
        <p:spPr>
          <a:xfrm>
            <a:off x="288088" y="2999657"/>
            <a:ext cx="1126118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1050">
                <a:solidFill>
                  <a:srgbClr val="001080"/>
                </a:solidFill>
                <a:latin typeface="Menlo" panose="020B0609030804020204" pitchFamily="49" charset="0"/>
              </a:rPr>
              <a:t>sample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altLang="ko-Kore-KR" sz="1050">
                <a:solidFill>
                  <a:srgbClr val="A31515"/>
                </a:solidFill>
                <a:latin typeface="Menlo" panose="020B0609030804020204" pitchFamily="49" charset="0"/>
              </a:rPr>
              <a:t>"What a radical idea, the great gift that our Founders gave to us. "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>
                <a:solidFill>
                  <a:srgbClr val="A31515"/>
                </a:solidFill>
                <a:latin typeface="Menlo" panose="020B0609030804020204" pitchFamily="49" charset="0"/>
              </a:rPr>
              <a:t>"The freedom to chase our individual dreams through our sweat, and toil, "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>
                <a:solidFill>
                  <a:srgbClr val="A31515"/>
                </a:solidFill>
                <a:latin typeface="Menlo" panose="020B0609030804020204" pitchFamily="49" charset="0"/>
              </a:rPr>
              <a:t>"and imagination — and the imperative to strive together as well, to achieve a common good, a greater good. "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>
                <a:solidFill>
                  <a:srgbClr val="A31515"/>
                </a:solidFill>
                <a:latin typeface="Menlo" panose="020B0609030804020204" pitchFamily="49" charset="0"/>
              </a:rPr>
              <a:t>"For 240 years, our nation’s call to citizenship has given work and purpose to each new generation. "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</a:p>
          <a:p>
            <a:r>
              <a:rPr lang="en-US" altLang="ko-Kore-KR" sz="1050">
                <a:solidFill>
                  <a:srgbClr val="A31515"/>
                </a:solidFill>
                <a:latin typeface="Menlo" panose="020B0609030804020204" pitchFamily="49" charset="0"/>
              </a:rPr>
              <a:t>"It’s what led patriots to choose republic over tyranny, pioneers to trek west, slaves to brave that makeshift railroad to freedom. "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>
                <a:solidFill>
                  <a:srgbClr val="A31515"/>
                </a:solidFill>
                <a:latin typeface="Menlo" panose="020B0609030804020204" pitchFamily="49" charset="0"/>
              </a:rPr>
              <a:t>"It’s what pulled immigrants and refugees across oceans and the Rio Grande. "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</a:p>
          <a:p>
            <a:r>
              <a:rPr lang="en-US" altLang="ko-Kore-KR" sz="1050">
                <a:solidFill>
                  <a:srgbClr val="A31515"/>
                </a:solidFill>
                <a:latin typeface="Menlo" panose="020B0609030804020204" pitchFamily="49" charset="0"/>
              </a:rPr>
              <a:t>"It’s what pushed women to reach for the ballot. It’s what powered workers to organize. "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>
                <a:solidFill>
                  <a:srgbClr val="A31515"/>
                </a:solidFill>
                <a:latin typeface="Menlo" panose="020B0609030804020204" pitchFamily="49" charset="0"/>
              </a:rPr>
              <a:t>"It’s why GIs gave their lives at Omaha Beach and Iwo Jima; "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 +</a:t>
            </a:r>
          </a:p>
          <a:p>
            <a:r>
              <a:rPr lang="en-US" altLang="ko-Kore-KR" sz="1050">
                <a:solidFill>
                  <a:srgbClr val="A31515"/>
                </a:solidFill>
                <a:latin typeface="Menlo" panose="020B0609030804020204" pitchFamily="49" charset="0"/>
              </a:rPr>
              <a:t>"Iraq and Afghanistan — and why men and women from Selma to Stonewall were prepared to give theirs as well."</a:t>
            </a:r>
            <a:r>
              <a:rPr lang="en-US" altLang="ko-Kore-KR" sz="105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altLang="ko-Kore-KR" sz="105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60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10CCD-386F-144B-A41C-06F84AD6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endParaRPr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E1A93-D29E-E04D-BD58-99C357EE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ore-KR" altLang="en-US"/>
              <a:t>단어</a:t>
            </a:r>
            <a:r>
              <a:rPr lang="ko-KR" altLang="en-US"/>
              <a:t> 정렬된 순서로 출력하기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286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D292D6-7094-2C46-8F65-D7BC2B5E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0" y="222140"/>
            <a:ext cx="8394687" cy="64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61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80CB76-AFEC-C347-9F24-9A52962C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6" y="2415738"/>
            <a:ext cx="11341994" cy="20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14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2619F5-90CD-0348-86A6-1C5A0384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66750"/>
            <a:ext cx="7620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48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05019-F68B-AE41-B720-0A14FF29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Collections </a:t>
            </a:r>
            <a:r>
              <a:rPr kumimoji="1" lang="ko-KR" altLang="en-US"/>
              <a:t>클래스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31B52-787A-FD42-8A0E-85430F890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정렬</a:t>
            </a:r>
            <a:endParaRPr kumimoji="1" lang="en-US" altLang="ko-Kore-KR"/>
          </a:p>
          <a:p>
            <a:r>
              <a:rPr kumimoji="1" lang="ko-Kore-KR" altLang="en-US"/>
              <a:t>섞기</a:t>
            </a:r>
            <a:endParaRPr kumimoji="1" lang="en-US" altLang="ko-Kore-KR"/>
          </a:p>
          <a:p>
            <a:r>
              <a:rPr kumimoji="1" lang="ko-Kore-KR" altLang="en-US"/>
              <a:t>탐색</a:t>
            </a:r>
          </a:p>
        </p:txBody>
      </p:sp>
    </p:spTree>
    <p:extLst>
      <p:ext uri="{BB962C8B-B14F-4D97-AF65-F5344CB8AC3E}">
        <p14:creationId xmlns:p14="http://schemas.microsoft.com/office/powerpoint/2010/main" val="141661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0E36D-9AA1-8746-BD8A-D7C8D2FD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정렬</a:t>
            </a:r>
            <a:r>
              <a:rPr lang="ko-KR" altLang="en-US"/>
              <a:t>​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493223-52C7-6B43-B164-CC79F072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/>
              <a:t>정렬은 데이터를 어떤 기준에 의하여 순서대로 나열하는 것이다</a:t>
            </a:r>
            <a:r>
              <a:rPr lang="en-US" altLang="ko-KR" sz="2400"/>
              <a:t>.</a:t>
            </a:r>
            <a:r>
              <a:rPr lang="ko-KR" altLang="en-US" sz="2400"/>
              <a:t>​</a:t>
            </a:r>
            <a:endParaRPr kumimoji="1" lang="ko-Kore-KR" altLang="en-US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18BB92-F69F-3D41-9138-F5CBACD4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15" y="2471806"/>
            <a:ext cx="9283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3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6F5C8-B86A-1C49-BFDA-5A05F6C8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예제</a:t>
            </a:r>
            <a:r>
              <a:rPr lang="ko-KR" altLang="en-US"/>
              <a:t>​</a:t>
            </a:r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1B1CCF-1683-6948-ABE0-1770A5226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350" y="2293144"/>
            <a:ext cx="9385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82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19B63-2094-8C42-BB94-6612E293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예제</a:t>
            </a:r>
            <a:r>
              <a:rPr lang="ko-KR" altLang="en-US"/>
              <a:t>​</a:t>
            </a:r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97D2DE-B557-1246-90B8-EAAFE7583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1943894"/>
            <a:ext cx="698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ierarchy of Java Collection framework">
            <a:extLst>
              <a:ext uri="{FF2B5EF4-FFF2-40B4-BE49-F238E27FC236}">
                <a16:creationId xmlns:a16="http://schemas.microsoft.com/office/drawing/2014/main" id="{F7217B42-6E88-B64F-8C12-7B3AC9F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6" y="595348"/>
            <a:ext cx="7126578" cy="596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439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2381D-C449-0A40-832F-493E7CC8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Lab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460E9-BE4D-8D49-87AD-9718447A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영어사전 작성하기</a:t>
            </a:r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A6828E-8FE8-A94B-ACA5-9876618A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" y="2230120"/>
            <a:ext cx="8864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0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649DFF1-73B0-564A-A3EE-58662A43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641350"/>
            <a:ext cx="8026400" cy="2324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410B78-E780-514C-B7D9-675EB14A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" y="3587750"/>
            <a:ext cx="8343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93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FF8ED6-429F-954C-8C15-B7FA7C82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2044700"/>
            <a:ext cx="8559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73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16BF13-3E9B-7E45-8ADC-DB99981A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450850"/>
            <a:ext cx="69977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9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5F9FBD8-7F65-3543-BC0E-BD3B54A7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927100"/>
            <a:ext cx="9829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5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488F11-3978-8042-B2AC-1884002E8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2032000"/>
            <a:ext cx="64897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0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86D57-F3B3-AB4B-873B-D06A3C4C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/>
              <a:t>Lab</a:t>
            </a:r>
            <a:endParaRPr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304E0-76EC-BE44-88F5-53D2A2613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/>
              <a:t>영어단어장</a:t>
            </a:r>
            <a:endParaRPr lang="en-US" altLang="ko-Kore-KR"/>
          </a:p>
          <a:p>
            <a:pPr lvl="1"/>
            <a:r>
              <a:rPr lang="ko-Kore-KR" altLang="en-US"/>
              <a:t>데이터베이스에</a:t>
            </a:r>
            <a:r>
              <a:rPr lang="ko-KR" altLang="en-US"/>
              <a:t> 저장하고 </a:t>
            </a:r>
            <a:r>
              <a:rPr lang="ko-KR" altLang="en-US" err="1"/>
              <a:t>읽어오기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47988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0F2085-0579-934E-A411-AED302F8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1108"/>
            <a:ext cx="8747760" cy="25529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3E953-0EF2-6A4C-8FF0-974ED03B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8747760" cy="3107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14FEB-6477-BF43-819F-1F63192E3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653" y="3550920"/>
            <a:ext cx="2147147" cy="298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42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5BA758-D1D1-8941-AD17-166C720E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462280"/>
            <a:ext cx="9042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21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BF6AF5-72E9-E64D-8B88-F463AD07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30856"/>
            <a:ext cx="8134054" cy="5193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D36D60-4F88-D04C-8C0E-20DD34CCDF4D}"/>
              </a:ext>
            </a:extLst>
          </p:cNvPr>
          <p:cNvSpPr txBox="1"/>
          <p:nvPr/>
        </p:nvSpPr>
        <p:spPr>
          <a:xfrm>
            <a:off x="1930400" y="3048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windows </a:t>
            </a:r>
            <a:r>
              <a:rPr kumimoji="1" lang="ko-Kore-KR" altLang="en-US"/>
              <a:t>운영체제인</a:t>
            </a:r>
            <a:r>
              <a:rPr kumimoji="1" lang="ko-KR" altLang="en-US"/>
              <a:t> 경우에는 </a:t>
            </a:r>
            <a:r>
              <a:rPr kumimoji="1" lang="en-US" altLang="ko-KR"/>
              <a:t>windows</a:t>
            </a:r>
            <a:r>
              <a:rPr kumimoji="1" lang="ko-KR" altLang="en-US"/>
              <a:t>용으로 설치하세요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065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Java Map Hierarchy">
            <a:extLst>
              <a:ext uri="{FF2B5EF4-FFF2-40B4-BE49-F238E27FC236}">
                <a16:creationId xmlns:a16="http://schemas.microsoft.com/office/drawing/2014/main" id="{705FD5C0-53F9-E745-9AE2-B0BF65AC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113" y="918238"/>
            <a:ext cx="5205994" cy="52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92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072147-0331-F443-8275-2EA1C391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438361"/>
            <a:ext cx="8000167" cy="598127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8A0C91-B10E-B544-B7C5-3DF4189BC6A9}"/>
              </a:ext>
            </a:extLst>
          </p:cNvPr>
          <p:cNvSpPr/>
          <p:nvPr/>
        </p:nvSpPr>
        <p:spPr>
          <a:xfrm>
            <a:off x="1544320" y="4846320"/>
            <a:ext cx="309880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0BC5E48E-55C8-704F-AC3E-665886073C67}"/>
              </a:ext>
            </a:extLst>
          </p:cNvPr>
          <p:cNvSpPr/>
          <p:nvPr/>
        </p:nvSpPr>
        <p:spPr>
          <a:xfrm rot="3585435">
            <a:off x="4716108" y="4603312"/>
            <a:ext cx="484632" cy="486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3261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1D0261-3548-E445-AA44-68D0AA62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8" y="924560"/>
            <a:ext cx="7442755" cy="2641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FF530A-35D0-694B-BA26-BFE80D55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44" y="635000"/>
            <a:ext cx="3629524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57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FBA700-6623-F74C-A669-34BB7E2C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" y="811530"/>
            <a:ext cx="8496300" cy="2755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89802B-CD51-A946-AC57-D17E33D4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3797300"/>
            <a:ext cx="8750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31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7E769E-DFDF-524C-9514-C89677AC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6" y="447040"/>
            <a:ext cx="6177913" cy="3511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56D9CC-D343-6742-83E5-2475A3CA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09" y="4497070"/>
            <a:ext cx="8420100" cy="146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7E72F0-FAAA-4342-BE66-25F4A2A7EEF2}"/>
              </a:ext>
            </a:extLst>
          </p:cNvPr>
          <p:cNvSpPr/>
          <p:nvPr/>
        </p:nvSpPr>
        <p:spPr>
          <a:xfrm>
            <a:off x="2580640" y="4724400"/>
            <a:ext cx="355600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8D1CA-890A-AF47-B7AE-32E50948EEFA}"/>
              </a:ext>
            </a:extLst>
          </p:cNvPr>
          <p:cNvSpPr txBox="1"/>
          <p:nvPr/>
        </p:nvSpPr>
        <p:spPr>
          <a:xfrm>
            <a:off x="6880583" y="1397387"/>
            <a:ext cx="381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데이터베이스에도</a:t>
            </a:r>
            <a:r>
              <a:rPr kumimoji="1" lang="ko-KR" altLang="en-US"/>
              <a:t> 추가된 것 확인</a:t>
            </a:r>
            <a:r>
              <a:rPr kumimoji="1" lang="en-US" altLang="ko-KR"/>
              <a:t>!</a:t>
            </a:r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B3E275-5517-AF46-80E0-F581EAFB274A}"/>
              </a:ext>
            </a:extLst>
          </p:cNvPr>
          <p:cNvSpPr/>
          <p:nvPr/>
        </p:nvSpPr>
        <p:spPr>
          <a:xfrm>
            <a:off x="2504661" y="3230217"/>
            <a:ext cx="1282148" cy="546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E352D-E448-E14E-9DC9-B7A9B3921A73}"/>
              </a:ext>
            </a:extLst>
          </p:cNvPr>
          <p:cNvSpPr txBox="1"/>
          <p:nvPr/>
        </p:nvSpPr>
        <p:spPr>
          <a:xfrm>
            <a:off x="2758440" y="4312404"/>
            <a:ext cx="245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프로그램</a:t>
            </a:r>
            <a:r>
              <a:rPr kumimoji="1" lang="ko-KR" altLang="en-US"/>
              <a:t> 종료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4978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3073A1-0141-1D48-A141-42B237B3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19" y="760920"/>
            <a:ext cx="2631937" cy="1331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8488AC-DA36-774E-88F4-DA2E63BF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20" y="3101830"/>
            <a:ext cx="7871460" cy="2359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5D5F68-28C5-764C-999C-05FB95E075CA}"/>
              </a:ext>
            </a:extLst>
          </p:cNvPr>
          <p:cNvSpPr txBox="1"/>
          <p:nvPr/>
        </p:nvSpPr>
        <p:spPr>
          <a:xfrm>
            <a:off x="5313680" y="2042983"/>
            <a:ext cx="329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실행하고</a:t>
            </a:r>
            <a:r>
              <a:rPr kumimoji="1" lang="ko-KR" altLang="en-US"/>
              <a:t> 바로 검색해도 됨</a:t>
            </a:r>
            <a:r>
              <a:rPr kumimoji="1" lang="en-US" altLang="ko-KR"/>
              <a:t>!</a:t>
            </a:r>
            <a:endParaRPr kumimoji="1" lang="ko-Kore-KR" altLang="en-US"/>
          </a:p>
        </p:txBody>
      </p:sp>
      <p:sp>
        <p:nvSpPr>
          <p:cNvPr id="7" name="원형 화살표[C] 6">
            <a:extLst>
              <a:ext uri="{FF2B5EF4-FFF2-40B4-BE49-F238E27FC236}">
                <a16:creationId xmlns:a16="http://schemas.microsoft.com/office/drawing/2014/main" id="{ACB85FB3-9A18-A749-8908-1B0304E49231}"/>
              </a:ext>
            </a:extLst>
          </p:cNvPr>
          <p:cNvSpPr/>
          <p:nvPr/>
        </p:nvSpPr>
        <p:spPr>
          <a:xfrm rot="4241600">
            <a:off x="3688080" y="2184400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6291D-77D1-E842-8D66-4A4ED91848C2}"/>
              </a:ext>
            </a:extLst>
          </p:cNvPr>
          <p:cNvSpPr txBox="1"/>
          <p:nvPr/>
        </p:nvSpPr>
        <p:spPr>
          <a:xfrm>
            <a:off x="3717235" y="864704"/>
            <a:ext cx="263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/>
              <a:t>프로그램</a:t>
            </a:r>
            <a:r>
              <a:rPr kumimoji="1" lang="ko-KR" altLang="en-US"/>
              <a:t> 다시 실행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7903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56CE6B-537C-EA41-8D1D-CE47FA63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08" y="239533"/>
            <a:ext cx="5978373" cy="63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26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3E7A05-146D-4449-AFDF-F1236276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39" y="114410"/>
            <a:ext cx="7583581" cy="65762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D88FAE-0ECF-1940-864A-772D5AE9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002" y="386080"/>
            <a:ext cx="4071059" cy="15595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24C866-466F-134F-822A-FAE44CB7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200" y="2316624"/>
            <a:ext cx="248880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331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DC476A-B2F0-F447-A98B-EA965A8ED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82600"/>
            <a:ext cx="117348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45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43123A-DAC0-8943-BAE5-9A4E5CC5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92100"/>
            <a:ext cx="95885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8E32-7FC4-F442-825D-1C355214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Lab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3F8D8-D887-1140-B4FE-6A07C7A76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/>
              <a:t>Card Game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071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55A99C-50C5-4747-88E2-0CF84C24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14" y="296215"/>
            <a:ext cx="10287000" cy="3149600"/>
          </a:xfrm>
          <a:prstGeom prst="rect">
            <a:avLst/>
          </a:prstGeom>
        </p:spPr>
      </p:pic>
      <p:pic>
        <p:nvPicPr>
          <p:cNvPr id="3" name="Picture 2" descr="Hierarchy of Java Collection framework">
            <a:extLst>
              <a:ext uri="{FF2B5EF4-FFF2-40B4-BE49-F238E27FC236}">
                <a16:creationId xmlns:a16="http://schemas.microsoft.com/office/drawing/2014/main" id="{D31FC49D-EF68-D44E-AA88-A82E5964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78087"/>
            <a:ext cx="3741938" cy="31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017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BFA395-8A36-724D-8372-D7F4D551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9" y="247734"/>
            <a:ext cx="8668529" cy="63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6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04DA9-1D7E-D440-9D7D-44A409C8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/>
              <a:t>List </a:t>
            </a:r>
            <a:r>
              <a:rPr lang="ko-Kore-KR" altLang="en-US"/>
              <a:t>인터페이스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5810B-AC02-074F-820D-6F2560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/>
              <a:t>List &lt;data-type&gt; list1= </a:t>
            </a:r>
            <a:r>
              <a:rPr lang="en-US" altLang="ko-Kore-KR" b="1"/>
              <a:t>new</a:t>
            </a:r>
            <a:r>
              <a:rPr lang="en-US" altLang="ko-Kore-KR"/>
              <a:t> </a:t>
            </a:r>
            <a:r>
              <a:rPr lang="en-US" altLang="ko-Kore-KR" err="1"/>
              <a:t>ArrayList</a:t>
            </a:r>
            <a:r>
              <a:rPr lang="en-US" altLang="ko-Kore-KR"/>
              <a:t>();  </a:t>
            </a:r>
          </a:p>
          <a:p>
            <a:r>
              <a:rPr lang="en-US" altLang="ko-Kore-KR"/>
              <a:t>List &lt;data-type&gt; list2 = </a:t>
            </a:r>
            <a:r>
              <a:rPr lang="en-US" altLang="ko-Kore-KR" b="1"/>
              <a:t>new</a:t>
            </a:r>
            <a:r>
              <a:rPr lang="en-US" altLang="ko-Kore-KR"/>
              <a:t> LinkedList();  </a:t>
            </a:r>
          </a:p>
          <a:p>
            <a:r>
              <a:rPr lang="en-US" altLang="ko-Kore-KR"/>
              <a:t>List &lt;data-type&gt; list3 = </a:t>
            </a:r>
            <a:r>
              <a:rPr lang="en-US" altLang="ko-Kore-KR" b="1"/>
              <a:t>new</a:t>
            </a:r>
            <a:r>
              <a:rPr lang="en-US" altLang="ko-Kore-KR"/>
              <a:t> Vector();  </a:t>
            </a:r>
          </a:p>
          <a:p>
            <a:r>
              <a:rPr lang="en-US" altLang="ko-Kore-KR"/>
              <a:t>List &lt;data-type&gt; list4 = </a:t>
            </a:r>
            <a:r>
              <a:rPr lang="en-US" altLang="ko-Kore-KR" b="1"/>
              <a:t>new</a:t>
            </a:r>
            <a:r>
              <a:rPr lang="en-US" altLang="ko-Kore-KR"/>
              <a:t> Stack();  </a:t>
            </a:r>
          </a:p>
          <a:p>
            <a:endParaRPr lang="ko-Kore-KR" altLang="en-US"/>
          </a:p>
        </p:txBody>
      </p:sp>
      <p:pic>
        <p:nvPicPr>
          <p:cNvPr id="4" name="Picture 2" descr="Hierarchy of Java Collection framework">
            <a:extLst>
              <a:ext uri="{FF2B5EF4-FFF2-40B4-BE49-F238E27FC236}">
                <a16:creationId xmlns:a16="http://schemas.microsoft.com/office/drawing/2014/main" id="{9ADCB2DB-C155-174E-BAB1-5F80CB50B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74" y="2756079"/>
            <a:ext cx="3545803" cy="29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858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테마</vt:lpstr>
      <vt:lpstr>Collection Framework</vt:lpstr>
      <vt:lpstr>컬렉션​</vt:lpstr>
      <vt:lpstr>컬렉션의 예: Vector 클래스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인터페이스</vt:lpstr>
      <vt:lpstr>List 인터페이스</vt:lpstr>
      <vt:lpstr>PowerPoint Presentation</vt:lpstr>
      <vt:lpstr>Iterator 인터페이스</vt:lpstr>
      <vt:lpstr>실습</vt:lpstr>
      <vt:lpstr>PowerPoint Presentation</vt:lpstr>
      <vt:lpstr>PowerPoint Presentation</vt:lpstr>
      <vt:lpstr>Set</vt:lpstr>
      <vt:lpstr>실습</vt:lpstr>
      <vt:lpstr>실습 데이터 URL</vt:lpstr>
      <vt:lpstr>PowerPoint Presentation</vt:lpstr>
      <vt:lpstr>PowerPoint Presentation</vt:lpstr>
      <vt:lpstr>대량 연산 메소드​</vt:lpstr>
      <vt:lpstr>실습</vt:lpstr>
      <vt:lpstr>큐(queue)​  : First In First Out (FIFO)</vt:lpstr>
      <vt:lpstr>큐(queue)​  : First In First Out (FIFO)</vt:lpstr>
      <vt:lpstr>우선순위큐​</vt:lpstr>
      <vt:lpstr>실습</vt:lpstr>
      <vt:lpstr>PowerPoint Presentation</vt:lpstr>
      <vt:lpstr>Deque</vt:lpstr>
      <vt:lpstr>스택(Stack) : Last In First Out (LIFO)</vt:lpstr>
      <vt:lpstr>PowerPoint Presentation</vt:lpstr>
      <vt:lpstr>실습</vt:lpstr>
      <vt:lpstr>PowerPoint Presentation</vt:lpstr>
      <vt:lpstr>PowerPoint Presentation</vt:lpstr>
      <vt:lpstr>후위표기법(Postfix)</vt:lpstr>
      <vt:lpstr>Map</vt:lpstr>
      <vt:lpstr>실습 </vt:lpstr>
      <vt:lpstr>PowerPoint Presentation</vt:lpstr>
      <vt:lpstr>실습</vt:lpstr>
      <vt:lpstr>PowerPoint Presentation</vt:lpstr>
      <vt:lpstr>PowerPoint Presentation</vt:lpstr>
      <vt:lpstr>PowerPoint Presentation</vt:lpstr>
      <vt:lpstr>실습</vt:lpstr>
      <vt:lpstr>PowerPoint Presentation</vt:lpstr>
      <vt:lpstr>PowerPoint Presentation</vt:lpstr>
      <vt:lpstr>PowerPoint Presentation</vt:lpstr>
      <vt:lpstr>Collections 클래스</vt:lpstr>
      <vt:lpstr>정렬​</vt:lpstr>
      <vt:lpstr>예제​</vt:lpstr>
      <vt:lpstr>예제​</vt:lpstr>
      <vt:lpstr>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</cp:revision>
  <dcterms:created xsi:type="dcterms:W3CDTF">2021-03-28T14:13:56Z</dcterms:created>
  <dcterms:modified xsi:type="dcterms:W3CDTF">2021-04-09T03:56:52Z</dcterms:modified>
</cp:coreProperties>
</file>